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8" r:id="rId2"/>
    <p:sldId id="259" r:id="rId3"/>
    <p:sldId id="264" r:id="rId4"/>
    <p:sldId id="261" r:id="rId5"/>
    <p:sldId id="262" r:id="rId6"/>
    <p:sldId id="263" r:id="rId7"/>
    <p:sldId id="265" r:id="rId8"/>
    <p:sldId id="268" r:id="rId9"/>
    <p:sldId id="267" r:id="rId10"/>
    <p:sldId id="266" r:id="rId11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C000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076" autoAdjust="0"/>
  </p:normalViewPr>
  <p:slideViewPr>
    <p:cSldViewPr snapToGrid="0">
      <p:cViewPr>
        <p:scale>
          <a:sx n="54" d="100"/>
          <a:sy n="54" d="100"/>
        </p:scale>
        <p:origin x="440" y="4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80000" cy="180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6C1EDB1-88D5-269A-4E34-F60102DF28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pic>
        <p:nvPicPr>
          <p:cNvPr id="6" name="図 5" descr="図形&#10;&#10;自動的に生成された説明">
            <a:extLst>
              <a:ext uri="{FF2B5EF4-FFF2-40B4-BE49-F238E27FC236}">
                <a16:creationId xmlns:a16="http://schemas.microsoft.com/office/drawing/2014/main" id="{EA30DE62-B2DD-FEC1-FDAA-B9DE4936CC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524" y="6332050"/>
            <a:ext cx="525950" cy="525950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9593425-0ADF-DF13-3581-1787230A0113}"/>
              </a:ext>
            </a:extLst>
          </p:cNvPr>
          <p:cNvSpPr txBox="1"/>
          <p:nvPr userDrawn="1"/>
        </p:nvSpPr>
        <p:spPr>
          <a:xfrm>
            <a:off x="625474" y="6410130"/>
            <a:ext cx="20249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© Jo Laboratory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010606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セクション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>
            <a:extLst>
              <a:ext uri="{FF2B5EF4-FFF2-40B4-BE49-F238E27FC236}">
                <a16:creationId xmlns:a16="http://schemas.microsoft.com/office/drawing/2014/main" id="{CDF98D60-C686-429F-4CF3-A06FFD0BB70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H="1">
            <a:off x="6782273" y="0"/>
            <a:ext cx="5409727" cy="685800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1FC9F7C6-0F57-716E-86DE-889B90BF6A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pic>
        <p:nvPicPr>
          <p:cNvPr id="4" name="図 3" descr="図形&#10;&#10;自動的に生成された説明">
            <a:extLst>
              <a:ext uri="{FF2B5EF4-FFF2-40B4-BE49-F238E27FC236}">
                <a16:creationId xmlns:a16="http://schemas.microsoft.com/office/drawing/2014/main" id="{9887E764-2275-8BD8-5195-0B559956DAC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524" y="6332050"/>
            <a:ext cx="525950" cy="525950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56798272-4510-B509-CE02-05B20CC424DC}"/>
              </a:ext>
            </a:extLst>
          </p:cNvPr>
          <p:cNvSpPr txBox="1"/>
          <p:nvPr userDrawn="1"/>
        </p:nvSpPr>
        <p:spPr>
          <a:xfrm>
            <a:off x="625474" y="6410130"/>
            <a:ext cx="20249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© Jo Laboratory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06201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ゴール（片方・ペナ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555C973B-B584-716A-8182-8637235D1E0F}"/>
              </a:ext>
            </a:extLst>
          </p:cNvPr>
          <p:cNvSpPr/>
          <p:nvPr userDrawn="1"/>
        </p:nvSpPr>
        <p:spPr>
          <a:xfrm>
            <a:off x="-4581832" y="-3104535"/>
            <a:ext cx="21355665" cy="13067071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141CE8B8-E7E5-BBE2-806A-B571D90ACA09}"/>
              </a:ext>
            </a:extLst>
          </p:cNvPr>
          <p:cNvCxnSpPr>
            <a:cxnSpLocks/>
          </p:cNvCxnSpPr>
          <p:nvPr userDrawn="1"/>
        </p:nvCxnSpPr>
        <p:spPr>
          <a:xfrm>
            <a:off x="11195957" y="0"/>
            <a:ext cx="0" cy="6858000"/>
          </a:xfrm>
          <a:prstGeom prst="line">
            <a:avLst/>
          </a:prstGeom>
          <a:ln w="762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フリーフォーム: 図形 13">
            <a:extLst>
              <a:ext uri="{FF2B5EF4-FFF2-40B4-BE49-F238E27FC236}">
                <a16:creationId xmlns:a16="http://schemas.microsoft.com/office/drawing/2014/main" id="{4D22E8FB-BB97-EB77-78F7-A0749367480A}"/>
              </a:ext>
            </a:extLst>
          </p:cNvPr>
          <p:cNvSpPr/>
          <p:nvPr userDrawn="1"/>
        </p:nvSpPr>
        <p:spPr>
          <a:xfrm>
            <a:off x="11195957" y="2641600"/>
            <a:ext cx="569212" cy="1574800"/>
          </a:xfrm>
          <a:custGeom>
            <a:avLst/>
            <a:gdLst>
              <a:gd name="connsiteX0" fmla="*/ 0 w 723900"/>
              <a:gd name="connsiteY0" fmla="*/ 0 h 1958340"/>
              <a:gd name="connsiteX1" fmla="*/ 723900 w 723900"/>
              <a:gd name="connsiteY1" fmla="*/ 0 h 1958340"/>
              <a:gd name="connsiteX2" fmla="*/ 723900 w 723900"/>
              <a:gd name="connsiteY2" fmla="*/ 1958340 h 1958340"/>
              <a:gd name="connsiteX3" fmla="*/ 0 w 723900"/>
              <a:gd name="connsiteY3" fmla="*/ 1958340 h 1958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3900" h="1958340">
                <a:moveTo>
                  <a:pt x="0" y="0"/>
                </a:moveTo>
                <a:lnTo>
                  <a:pt x="723900" y="0"/>
                </a:lnTo>
                <a:lnTo>
                  <a:pt x="723900" y="1958340"/>
                </a:lnTo>
                <a:lnTo>
                  <a:pt x="0" y="1958340"/>
                </a:lnTo>
              </a:path>
            </a:pathLst>
          </a:custGeom>
          <a:pattFill prst="lgGrid">
            <a:fgClr>
              <a:schemeClr val="tx1">
                <a:lumMod val="75000"/>
                <a:lumOff val="25000"/>
              </a:schemeClr>
            </a:fgClr>
            <a:bgClr>
              <a:schemeClr val="bg1"/>
            </a:bgClr>
          </a:pattFill>
          <a:ln w="76200" cap="sq">
            <a:round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723900"/>
                      <a:gd name="connsiteY0" fmla="*/ 0 h 1958340"/>
                      <a:gd name="connsiteX1" fmla="*/ 340233 w 723900"/>
                      <a:gd name="connsiteY1" fmla="*/ 0 h 1958340"/>
                      <a:gd name="connsiteX2" fmla="*/ 723900 w 723900"/>
                      <a:gd name="connsiteY2" fmla="*/ 0 h 1958340"/>
                      <a:gd name="connsiteX3" fmla="*/ 723900 w 723900"/>
                      <a:gd name="connsiteY3" fmla="*/ 470002 h 1958340"/>
                      <a:gd name="connsiteX4" fmla="*/ 723900 w 723900"/>
                      <a:gd name="connsiteY4" fmla="*/ 959587 h 1958340"/>
                      <a:gd name="connsiteX5" fmla="*/ 723900 w 723900"/>
                      <a:gd name="connsiteY5" fmla="*/ 1449172 h 1958340"/>
                      <a:gd name="connsiteX6" fmla="*/ 723900 w 723900"/>
                      <a:gd name="connsiteY6" fmla="*/ 1958340 h 1958340"/>
                      <a:gd name="connsiteX7" fmla="*/ 354711 w 723900"/>
                      <a:gd name="connsiteY7" fmla="*/ 1958340 h 1958340"/>
                      <a:gd name="connsiteX8" fmla="*/ 0 w 723900"/>
                      <a:gd name="connsiteY8" fmla="*/ 1958340 h 19583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23900" h="1958340" fill="none" extrusionOk="0">
                        <a:moveTo>
                          <a:pt x="0" y="0"/>
                        </a:moveTo>
                        <a:cubicBezTo>
                          <a:pt x="84616" y="-24247"/>
                          <a:pt x="229934" y="37224"/>
                          <a:pt x="340233" y="0"/>
                        </a:cubicBezTo>
                        <a:cubicBezTo>
                          <a:pt x="450532" y="-37224"/>
                          <a:pt x="552359" y="12744"/>
                          <a:pt x="723900" y="0"/>
                        </a:cubicBezTo>
                        <a:cubicBezTo>
                          <a:pt x="727270" y="113098"/>
                          <a:pt x="702034" y="352073"/>
                          <a:pt x="723900" y="470002"/>
                        </a:cubicBezTo>
                        <a:cubicBezTo>
                          <a:pt x="745766" y="587931"/>
                          <a:pt x="670662" y="821991"/>
                          <a:pt x="723900" y="959587"/>
                        </a:cubicBezTo>
                        <a:cubicBezTo>
                          <a:pt x="777138" y="1097183"/>
                          <a:pt x="712851" y="1266955"/>
                          <a:pt x="723900" y="1449172"/>
                        </a:cubicBezTo>
                        <a:cubicBezTo>
                          <a:pt x="734949" y="1631389"/>
                          <a:pt x="670188" y="1776913"/>
                          <a:pt x="723900" y="1958340"/>
                        </a:cubicBezTo>
                        <a:cubicBezTo>
                          <a:pt x="611295" y="1962621"/>
                          <a:pt x="458950" y="1928424"/>
                          <a:pt x="354711" y="1958340"/>
                        </a:cubicBezTo>
                        <a:cubicBezTo>
                          <a:pt x="250472" y="1988256"/>
                          <a:pt x="76077" y="1958097"/>
                          <a:pt x="0" y="1958340"/>
                        </a:cubicBezTo>
                      </a:path>
                      <a:path w="723900" h="1958340" stroke="0" extrusionOk="0">
                        <a:moveTo>
                          <a:pt x="0" y="0"/>
                        </a:moveTo>
                        <a:cubicBezTo>
                          <a:pt x="111920" y="-20291"/>
                          <a:pt x="281107" y="28513"/>
                          <a:pt x="354711" y="0"/>
                        </a:cubicBezTo>
                        <a:cubicBezTo>
                          <a:pt x="428315" y="-28513"/>
                          <a:pt x="616076" y="30754"/>
                          <a:pt x="723900" y="0"/>
                        </a:cubicBezTo>
                        <a:cubicBezTo>
                          <a:pt x="732020" y="233087"/>
                          <a:pt x="666029" y="411202"/>
                          <a:pt x="723900" y="528752"/>
                        </a:cubicBezTo>
                        <a:cubicBezTo>
                          <a:pt x="781771" y="646302"/>
                          <a:pt x="718607" y="782915"/>
                          <a:pt x="723900" y="1018337"/>
                        </a:cubicBezTo>
                        <a:cubicBezTo>
                          <a:pt x="729193" y="1253760"/>
                          <a:pt x="672313" y="1313277"/>
                          <a:pt x="723900" y="1468755"/>
                        </a:cubicBezTo>
                        <a:cubicBezTo>
                          <a:pt x="775487" y="1624233"/>
                          <a:pt x="674449" y="1738508"/>
                          <a:pt x="723900" y="1958340"/>
                        </a:cubicBezTo>
                        <a:cubicBezTo>
                          <a:pt x="585203" y="1998743"/>
                          <a:pt x="509692" y="1930969"/>
                          <a:pt x="361950" y="1958340"/>
                        </a:cubicBezTo>
                        <a:cubicBezTo>
                          <a:pt x="214208" y="1985711"/>
                          <a:pt x="161814" y="1925607"/>
                          <a:pt x="0" y="1958340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">
            <a:extLst>
              <a:ext uri="{FF2B5EF4-FFF2-40B4-BE49-F238E27FC236}">
                <a16:creationId xmlns:a16="http://schemas.microsoft.com/office/drawing/2014/main" id="{1B700993-4606-5A50-6971-765C21BCD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146" y="103869"/>
            <a:ext cx="10515600" cy="592817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5" name="解説ボックス">
            <a:extLst>
              <a:ext uri="{FF2B5EF4-FFF2-40B4-BE49-F238E27FC236}">
                <a16:creationId xmlns:a16="http://schemas.microsoft.com/office/drawing/2014/main" id="{1F4BACC8-B26C-F818-BE14-A14543DCE16F}"/>
              </a:ext>
            </a:extLst>
          </p:cNvPr>
          <p:cNvSpPr/>
          <p:nvPr userDrawn="1"/>
        </p:nvSpPr>
        <p:spPr>
          <a:xfrm>
            <a:off x="224972" y="5733329"/>
            <a:ext cx="11742057" cy="957939"/>
          </a:xfrm>
          <a:prstGeom prst="roundRect">
            <a:avLst>
              <a:gd name="adj" fmla="val 11099"/>
            </a:avLst>
          </a:prstGeom>
          <a:solidFill>
            <a:srgbClr val="FFFFFF">
              <a:alpha val="80000"/>
            </a:srgbClr>
          </a:solidFill>
          <a:ln w="2857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2400" dirty="0">
              <a:solidFill>
                <a:schemeClr val="tx1"/>
              </a:solidFill>
            </a:endParaRPr>
          </a:p>
        </p:txBody>
      </p:sp>
      <p:pic>
        <p:nvPicPr>
          <p:cNvPr id="3" name="図 2" descr="図形&#10;&#10;自動的に生成された説明">
            <a:extLst>
              <a:ext uri="{FF2B5EF4-FFF2-40B4-BE49-F238E27FC236}">
                <a16:creationId xmlns:a16="http://schemas.microsoft.com/office/drawing/2014/main" id="{AC6591B9-630C-A6F8-A72D-9D1C4743957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668536" y="6539"/>
            <a:ext cx="428362" cy="428362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84669864-98F1-A850-88BC-191A11E8C7D1}"/>
              </a:ext>
            </a:extLst>
          </p:cNvPr>
          <p:cNvSpPr txBox="1"/>
          <p:nvPr userDrawn="1"/>
        </p:nvSpPr>
        <p:spPr>
          <a:xfrm>
            <a:off x="9903940" y="10436"/>
            <a:ext cx="18149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/>
              <a:t>© Jo Laboratory</a:t>
            </a:r>
            <a:endParaRPr kumimoji="1" lang="ja-JP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5212688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ゴール（片方・ペナあ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555C973B-B584-716A-8182-8637235D1E0F}"/>
              </a:ext>
            </a:extLst>
          </p:cNvPr>
          <p:cNvSpPr/>
          <p:nvPr userDrawn="1"/>
        </p:nvSpPr>
        <p:spPr>
          <a:xfrm>
            <a:off x="-4581832" y="-3104535"/>
            <a:ext cx="21355665" cy="13067071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141CE8B8-E7E5-BBE2-806A-B571D90ACA09}"/>
              </a:ext>
            </a:extLst>
          </p:cNvPr>
          <p:cNvCxnSpPr>
            <a:cxnSpLocks/>
          </p:cNvCxnSpPr>
          <p:nvPr userDrawn="1"/>
        </p:nvCxnSpPr>
        <p:spPr>
          <a:xfrm>
            <a:off x="11195957" y="0"/>
            <a:ext cx="0" cy="6858000"/>
          </a:xfrm>
          <a:prstGeom prst="line">
            <a:avLst/>
          </a:prstGeom>
          <a:ln w="762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2A2317F4-8004-4634-0303-779B8F47F345}"/>
              </a:ext>
            </a:extLst>
          </p:cNvPr>
          <p:cNvGrpSpPr/>
          <p:nvPr userDrawn="1"/>
        </p:nvGrpSpPr>
        <p:grpSpPr>
          <a:xfrm>
            <a:off x="8583220" y="1016037"/>
            <a:ext cx="2612736" cy="4825928"/>
            <a:chOff x="9356448" y="1730142"/>
            <a:chExt cx="1839508" cy="3397717"/>
          </a:xfrm>
        </p:grpSpPr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655DA22E-EF92-7DFF-8191-EF14BE725405}"/>
                </a:ext>
              </a:extLst>
            </p:cNvPr>
            <p:cNvSpPr/>
            <p:nvPr userDrawn="1"/>
          </p:nvSpPr>
          <p:spPr>
            <a:xfrm flipH="1">
              <a:off x="10568775" y="2486311"/>
              <a:ext cx="627179" cy="1885379"/>
            </a:xfrm>
            <a:prstGeom prst="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正方形/長方形 15">
              <a:extLst>
                <a:ext uri="{FF2B5EF4-FFF2-40B4-BE49-F238E27FC236}">
                  <a16:creationId xmlns:a16="http://schemas.microsoft.com/office/drawing/2014/main" id="{E21ECC5F-2F04-C679-245B-43EBAD41C5DD}"/>
                </a:ext>
              </a:extLst>
            </p:cNvPr>
            <p:cNvSpPr/>
            <p:nvPr userDrawn="1"/>
          </p:nvSpPr>
          <p:spPr>
            <a:xfrm flipH="1">
              <a:off x="9701023" y="1730142"/>
              <a:ext cx="1494933" cy="3397717"/>
            </a:xfrm>
            <a:prstGeom prst="rect">
              <a:avLst/>
            </a:prstGeom>
            <a:noFill/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7" name="円弧 16">
              <a:extLst>
                <a:ext uri="{FF2B5EF4-FFF2-40B4-BE49-F238E27FC236}">
                  <a16:creationId xmlns:a16="http://schemas.microsoft.com/office/drawing/2014/main" id="{F3190042-4089-84F1-1A08-3C9AFB43A15D}"/>
                </a:ext>
              </a:extLst>
            </p:cNvPr>
            <p:cNvSpPr/>
            <p:nvPr userDrawn="1"/>
          </p:nvSpPr>
          <p:spPr>
            <a:xfrm rot="18900000" flipH="1">
              <a:off x="9356448" y="2652326"/>
              <a:ext cx="1563563" cy="1553349"/>
            </a:xfrm>
            <a:prstGeom prst="arc">
              <a:avLst>
                <a:gd name="adj1" fmla="val 15599800"/>
                <a:gd name="adj2" fmla="val 623593"/>
              </a:avLst>
            </a:prstGeom>
            <a:ln w="762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18" name="楕円 17">
            <a:extLst>
              <a:ext uri="{FF2B5EF4-FFF2-40B4-BE49-F238E27FC236}">
                <a16:creationId xmlns:a16="http://schemas.microsoft.com/office/drawing/2014/main" id="{EA250FBB-4D10-5D4A-802B-5A72CEF0FF66}"/>
              </a:ext>
            </a:extLst>
          </p:cNvPr>
          <p:cNvSpPr/>
          <p:nvPr userDrawn="1"/>
        </p:nvSpPr>
        <p:spPr>
          <a:xfrm flipH="1">
            <a:off x="9641850" y="3321000"/>
            <a:ext cx="216000" cy="216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4" name="フリーフォーム: 図形 13">
            <a:extLst>
              <a:ext uri="{FF2B5EF4-FFF2-40B4-BE49-F238E27FC236}">
                <a16:creationId xmlns:a16="http://schemas.microsoft.com/office/drawing/2014/main" id="{4D22E8FB-BB97-EB77-78F7-A0749367480A}"/>
              </a:ext>
            </a:extLst>
          </p:cNvPr>
          <p:cNvSpPr/>
          <p:nvPr userDrawn="1"/>
        </p:nvSpPr>
        <p:spPr>
          <a:xfrm>
            <a:off x="11195957" y="2641600"/>
            <a:ext cx="569212" cy="1574800"/>
          </a:xfrm>
          <a:custGeom>
            <a:avLst/>
            <a:gdLst>
              <a:gd name="connsiteX0" fmla="*/ 0 w 723900"/>
              <a:gd name="connsiteY0" fmla="*/ 0 h 1958340"/>
              <a:gd name="connsiteX1" fmla="*/ 723900 w 723900"/>
              <a:gd name="connsiteY1" fmla="*/ 0 h 1958340"/>
              <a:gd name="connsiteX2" fmla="*/ 723900 w 723900"/>
              <a:gd name="connsiteY2" fmla="*/ 1958340 h 1958340"/>
              <a:gd name="connsiteX3" fmla="*/ 0 w 723900"/>
              <a:gd name="connsiteY3" fmla="*/ 1958340 h 1958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3900" h="1958340">
                <a:moveTo>
                  <a:pt x="0" y="0"/>
                </a:moveTo>
                <a:lnTo>
                  <a:pt x="723900" y="0"/>
                </a:lnTo>
                <a:lnTo>
                  <a:pt x="723900" y="1958340"/>
                </a:lnTo>
                <a:lnTo>
                  <a:pt x="0" y="1958340"/>
                </a:lnTo>
              </a:path>
            </a:pathLst>
          </a:custGeom>
          <a:pattFill prst="lgGrid">
            <a:fgClr>
              <a:schemeClr val="tx1">
                <a:lumMod val="75000"/>
                <a:lumOff val="25000"/>
              </a:schemeClr>
            </a:fgClr>
            <a:bgClr>
              <a:schemeClr val="bg1"/>
            </a:bgClr>
          </a:pattFill>
          <a:ln w="76200" cap="sq">
            <a:round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723900"/>
                      <a:gd name="connsiteY0" fmla="*/ 0 h 1958340"/>
                      <a:gd name="connsiteX1" fmla="*/ 340233 w 723900"/>
                      <a:gd name="connsiteY1" fmla="*/ 0 h 1958340"/>
                      <a:gd name="connsiteX2" fmla="*/ 723900 w 723900"/>
                      <a:gd name="connsiteY2" fmla="*/ 0 h 1958340"/>
                      <a:gd name="connsiteX3" fmla="*/ 723900 w 723900"/>
                      <a:gd name="connsiteY3" fmla="*/ 470002 h 1958340"/>
                      <a:gd name="connsiteX4" fmla="*/ 723900 w 723900"/>
                      <a:gd name="connsiteY4" fmla="*/ 959587 h 1958340"/>
                      <a:gd name="connsiteX5" fmla="*/ 723900 w 723900"/>
                      <a:gd name="connsiteY5" fmla="*/ 1449172 h 1958340"/>
                      <a:gd name="connsiteX6" fmla="*/ 723900 w 723900"/>
                      <a:gd name="connsiteY6" fmla="*/ 1958340 h 1958340"/>
                      <a:gd name="connsiteX7" fmla="*/ 354711 w 723900"/>
                      <a:gd name="connsiteY7" fmla="*/ 1958340 h 1958340"/>
                      <a:gd name="connsiteX8" fmla="*/ 0 w 723900"/>
                      <a:gd name="connsiteY8" fmla="*/ 1958340 h 19583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23900" h="1958340" fill="none" extrusionOk="0">
                        <a:moveTo>
                          <a:pt x="0" y="0"/>
                        </a:moveTo>
                        <a:cubicBezTo>
                          <a:pt x="84616" y="-24247"/>
                          <a:pt x="229934" y="37224"/>
                          <a:pt x="340233" y="0"/>
                        </a:cubicBezTo>
                        <a:cubicBezTo>
                          <a:pt x="450532" y="-37224"/>
                          <a:pt x="552359" y="12744"/>
                          <a:pt x="723900" y="0"/>
                        </a:cubicBezTo>
                        <a:cubicBezTo>
                          <a:pt x="727270" y="113098"/>
                          <a:pt x="702034" y="352073"/>
                          <a:pt x="723900" y="470002"/>
                        </a:cubicBezTo>
                        <a:cubicBezTo>
                          <a:pt x="745766" y="587931"/>
                          <a:pt x="670662" y="821991"/>
                          <a:pt x="723900" y="959587"/>
                        </a:cubicBezTo>
                        <a:cubicBezTo>
                          <a:pt x="777138" y="1097183"/>
                          <a:pt x="712851" y="1266955"/>
                          <a:pt x="723900" y="1449172"/>
                        </a:cubicBezTo>
                        <a:cubicBezTo>
                          <a:pt x="734949" y="1631389"/>
                          <a:pt x="670188" y="1776913"/>
                          <a:pt x="723900" y="1958340"/>
                        </a:cubicBezTo>
                        <a:cubicBezTo>
                          <a:pt x="611295" y="1962621"/>
                          <a:pt x="458950" y="1928424"/>
                          <a:pt x="354711" y="1958340"/>
                        </a:cubicBezTo>
                        <a:cubicBezTo>
                          <a:pt x="250472" y="1988256"/>
                          <a:pt x="76077" y="1958097"/>
                          <a:pt x="0" y="1958340"/>
                        </a:cubicBezTo>
                      </a:path>
                      <a:path w="723900" h="1958340" stroke="0" extrusionOk="0">
                        <a:moveTo>
                          <a:pt x="0" y="0"/>
                        </a:moveTo>
                        <a:cubicBezTo>
                          <a:pt x="111920" y="-20291"/>
                          <a:pt x="281107" y="28513"/>
                          <a:pt x="354711" y="0"/>
                        </a:cubicBezTo>
                        <a:cubicBezTo>
                          <a:pt x="428315" y="-28513"/>
                          <a:pt x="616076" y="30754"/>
                          <a:pt x="723900" y="0"/>
                        </a:cubicBezTo>
                        <a:cubicBezTo>
                          <a:pt x="732020" y="233087"/>
                          <a:pt x="666029" y="411202"/>
                          <a:pt x="723900" y="528752"/>
                        </a:cubicBezTo>
                        <a:cubicBezTo>
                          <a:pt x="781771" y="646302"/>
                          <a:pt x="718607" y="782915"/>
                          <a:pt x="723900" y="1018337"/>
                        </a:cubicBezTo>
                        <a:cubicBezTo>
                          <a:pt x="729193" y="1253760"/>
                          <a:pt x="672313" y="1313277"/>
                          <a:pt x="723900" y="1468755"/>
                        </a:cubicBezTo>
                        <a:cubicBezTo>
                          <a:pt x="775487" y="1624233"/>
                          <a:pt x="674449" y="1738508"/>
                          <a:pt x="723900" y="1958340"/>
                        </a:cubicBezTo>
                        <a:cubicBezTo>
                          <a:pt x="585203" y="1998743"/>
                          <a:pt x="509692" y="1930969"/>
                          <a:pt x="361950" y="1958340"/>
                        </a:cubicBezTo>
                        <a:cubicBezTo>
                          <a:pt x="214208" y="1985711"/>
                          <a:pt x="161814" y="1925607"/>
                          <a:pt x="0" y="1958340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タイトル 1">
            <a:extLst>
              <a:ext uri="{FF2B5EF4-FFF2-40B4-BE49-F238E27FC236}">
                <a16:creationId xmlns:a16="http://schemas.microsoft.com/office/drawing/2014/main" id="{E5C72178-BD4B-CBED-B5D5-FA73F4E0EB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146" y="103869"/>
            <a:ext cx="10515600" cy="592817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pic>
        <p:nvPicPr>
          <p:cNvPr id="2" name="図 1" descr="図形&#10;&#10;自動的に生成された説明">
            <a:extLst>
              <a:ext uri="{FF2B5EF4-FFF2-40B4-BE49-F238E27FC236}">
                <a16:creationId xmlns:a16="http://schemas.microsoft.com/office/drawing/2014/main" id="{A3DE397B-7952-3B1C-9231-196538A1A6D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524" y="6332050"/>
            <a:ext cx="525950" cy="525950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FE04591-F256-A371-C67B-64C30EE14F4F}"/>
              </a:ext>
            </a:extLst>
          </p:cNvPr>
          <p:cNvSpPr txBox="1"/>
          <p:nvPr userDrawn="1"/>
        </p:nvSpPr>
        <p:spPr>
          <a:xfrm>
            <a:off x="625474" y="6410130"/>
            <a:ext cx="20249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© Jo Laboratory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09003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ピッチ全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555C973B-B584-716A-8182-8637235D1E0F}"/>
              </a:ext>
            </a:extLst>
          </p:cNvPr>
          <p:cNvSpPr/>
          <p:nvPr userDrawn="1"/>
        </p:nvSpPr>
        <p:spPr>
          <a:xfrm>
            <a:off x="-4581832" y="-3104535"/>
            <a:ext cx="21355665" cy="13067071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30" name="グループ化 29">
            <a:extLst>
              <a:ext uri="{FF2B5EF4-FFF2-40B4-BE49-F238E27FC236}">
                <a16:creationId xmlns:a16="http://schemas.microsoft.com/office/drawing/2014/main" id="{5FD441DC-5106-9970-717D-7FE7D4DE8215}"/>
              </a:ext>
            </a:extLst>
          </p:cNvPr>
          <p:cNvGrpSpPr/>
          <p:nvPr userDrawn="1"/>
        </p:nvGrpSpPr>
        <p:grpSpPr>
          <a:xfrm>
            <a:off x="221381" y="-112350"/>
            <a:ext cx="11749238" cy="7082701"/>
            <a:chOff x="221381" y="-112350"/>
            <a:chExt cx="11749238" cy="7082701"/>
          </a:xfrm>
        </p:grpSpPr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028A21F8-ECA5-0C94-0D42-4EB947783867}"/>
                </a:ext>
              </a:extLst>
            </p:cNvPr>
            <p:cNvSpPr/>
            <p:nvPr userDrawn="1"/>
          </p:nvSpPr>
          <p:spPr>
            <a:xfrm>
              <a:off x="558165" y="65315"/>
              <a:ext cx="11075670" cy="6727371"/>
            </a:xfrm>
            <a:prstGeom prst="rect">
              <a:avLst/>
            </a:prstGeom>
            <a:noFill/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9" name="直線コネクタ 8">
              <a:extLst>
                <a:ext uri="{FF2B5EF4-FFF2-40B4-BE49-F238E27FC236}">
                  <a16:creationId xmlns:a16="http://schemas.microsoft.com/office/drawing/2014/main" id="{6460F360-1DE4-0044-97B2-5963ABAD58C7}"/>
                </a:ext>
              </a:extLst>
            </p:cNvPr>
            <p:cNvCxnSpPr>
              <a:stCxn id="6" idx="0"/>
              <a:endCxn id="6" idx="2"/>
            </p:cNvCxnSpPr>
            <p:nvPr userDrawn="1"/>
          </p:nvCxnSpPr>
          <p:spPr>
            <a:xfrm>
              <a:off x="6096000" y="65315"/>
              <a:ext cx="0" cy="6727371"/>
            </a:xfrm>
            <a:prstGeom prst="line">
              <a:avLst/>
            </a:prstGeom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楕円 9">
              <a:extLst>
                <a:ext uri="{FF2B5EF4-FFF2-40B4-BE49-F238E27FC236}">
                  <a16:creationId xmlns:a16="http://schemas.microsoft.com/office/drawing/2014/main" id="{354F0649-D3A5-D459-0A9C-189A3E483D8F}"/>
                </a:ext>
              </a:extLst>
            </p:cNvPr>
            <p:cNvSpPr/>
            <p:nvPr userDrawn="1"/>
          </p:nvSpPr>
          <p:spPr>
            <a:xfrm>
              <a:off x="5276616" y="2609616"/>
              <a:ext cx="1638768" cy="1638768"/>
            </a:xfrm>
            <a:prstGeom prst="ellipse">
              <a:avLst/>
            </a:prstGeom>
            <a:noFill/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円弧 14">
              <a:extLst>
                <a:ext uri="{FF2B5EF4-FFF2-40B4-BE49-F238E27FC236}">
                  <a16:creationId xmlns:a16="http://schemas.microsoft.com/office/drawing/2014/main" id="{1CD6DC45-5E2D-AF90-A8A0-90853A0A76A6}"/>
                </a:ext>
              </a:extLst>
            </p:cNvPr>
            <p:cNvSpPr/>
            <p:nvPr userDrawn="1"/>
          </p:nvSpPr>
          <p:spPr>
            <a:xfrm>
              <a:off x="378165" y="6610351"/>
              <a:ext cx="360000" cy="360000"/>
            </a:xfrm>
            <a:prstGeom prst="arc">
              <a:avLst/>
            </a:prstGeom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円弧 15">
              <a:extLst>
                <a:ext uri="{FF2B5EF4-FFF2-40B4-BE49-F238E27FC236}">
                  <a16:creationId xmlns:a16="http://schemas.microsoft.com/office/drawing/2014/main" id="{426CE14C-79B0-1C03-F731-82B5535D047D}"/>
                </a:ext>
              </a:extLst>
            </p:cNvPr>
            <p:cNvSpPr/>
            <p:nvPr userDrawn="1"/>
          </p:nvSpPr>
          <p:spPr>
            <a:xfrm rot="5400000">
              <a:off x="378165" y="-112350"/>
              <a:ext cx="360000" cy="360000"/>
            </a:xfrm>
            <a:prstGeom prst="arc">
              <a:avLst/>
            </a:prstGeom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7" name="円弧 16">
              <a:extLst>
                <a:ext uri="{FF2B5EF4-FFF2-40B4-BE49-F238E27FC236}">
                  <a16:creationId xmlns:a16="http://schemas.microsoft.com/office/drawing/2014/main" id="{4E466A8D-C6BC-3DD7-3782-5741DAD45004}"/>
                </a:ext>
              </a:extLst>
            </p:cNvPr>
            <p:cNvSpPr/>
            <p:nvPr userDrawn="1"/>
          </p:nvSpPr>
          <p:spPr>
            <a:xfrm rot="10800000">
              <a:off x="11453834" y="-112350"/>
              <a:ext cx="360000" cy="360000"/>
            </a:xfrm>
            <a:prstGeom prst="arc">
              <a:avLst/>
            </a:prstGeom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円弧 17">
              <a:extLst>
                <a:ext uri="{FF2B5EF4-FFF2-40B4-BE49-F238E27FC236}">
                  <a16:creationId xmlns:a16="http://schemas.microsoft.com/office/drawing/2014/main" id="{08972175-77B8-D869-DACA-D986EBE86E42}"/>
                </a:ext>
              </a:extLst>
            </p:cNvPr>
            <p:cNvSpPr/>
            <p:nvPr userDrawn="1"/>
          </p:nvSpPr>
          <p:spPr>
            <a:xfrm rot="16200000">
              <a:off x="11453834" y="6610351"/>
              <a:ext cx="360000" cy="360000"/>
            </a:xfrm>
            <a:prstGeom prst="arc">
              <a:avLst/>
            </a:prstGeom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" name="フリーフォーム: 図形 2">
              <a:extLst>
                <a:ext uri="{FF2B5EF4-FFF2-40B4-BE49-F238E27FC236}">
                  <a16:creationId xmlns:a16="http://schemas.microsoft.com/office/drawing/2014/main" id="{9739B59C-5442-5034-648E-F3DBA72F0DA9}"/>
                </a:ext>
              </a:extLst>
            </p:cNvPr>
            <p:cNvSpPr/>
            <p:nvPr userDrawn="1"/>
          </p:nvSpPr>
          <p:spPr>
            <a:xfrm flipH="1">
              <a:off x="221381" y="2952765"/>
              <a:ext cx="336784" cy="952471"/>
            </a:xfrm>
            <a:custGeom>
              <a:avLst/>
              <a:gdLst>
                <a:gd name="connsiteX0" fmla="*/ 0 w 723900"/>
                <a:gd name="connsiteY0" fmla="*/ 0 h 1958340"/>
                <a:gd name="connsiteX1" fmla="*/ 723900 w 723900"/>
                <a:gd name="connsiteY1" fmla="*/ 0 h 1958340"/>
                <a:gd name="connsiteX2" fmla="*/ 723900 w 723900"/>
                <a:gd name="connsiteY2" fmla="*/ 1958340 h 1958340"/>
                <a:gd name="connsiteX3" fmla="*/ 0 w 723900"/>
                <a:gd name="connsiteY3" fmla="*/ 1958340 h 1958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3900" h="1958340">
                  <a:moveTo>
                    <a:pt x="0" y="0"/>
                  </a:moveTo>
                  <a:lnTo>
                    <a:pt x="723900" y="0"/>
                  </a:lnTo>
                  <a:lnTo>
                    <a:pt x="723900" y="1958340"/>
                  </a:lnTo>
                  <a:lnTo>
                    <a:pt x="0" y="1958340"/>
                  </a:lnTo>
                </a:path>
              </a:pathLst>
            </a:custGeom>
            <a:pattFill prst="lgGrid">
              <a:fgClr>
                <a:schemeClr val="tx1">
                  <a:lumMod val="75000"/>
                  <a:lumOff val="25000"/>
                </a:schemeClr>
              </a:fgClr>
              <a:bgClr>
                <a:schemeClr val="bg1"/>
              </a:bgClr>
            </a:pattFill>
            <a:ln w="57150" cap="sq"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723900"/>
                        <a:gd name="connsiteY0" fmla="*/ 0 h 1958340"/>
                        <a:gd name="connsiteX1" fmla="*/ 340233 w 723900"/>
                        <a:gd name="connsiteY1" fmla="*/ 0 h 1958340"/>
                        <a:gd name="connsiteX2" fmla="*/ 723900 w 723900"/>
                        <a:gd name="connsiteY2" fmla="*/ 0 h 1958340"/>
                        <a:gd name="connsiteX3" fmla="*/ 723900 w 723900"/>
                        <a:gd name="connsiteY3" fmla="*/ 470002 h 1958340"/>
                        <a:gd name="connsiteX4" fmla="*/ 723900 w 723900"/>
                        <a:gd name="connsiteY4" fmla="*/ 959587 h 1958340"/>
                        <a:gd name="connsiteX5" fmla="*/ 723900 w 723900"/>
                        <a:gd name="connsiteY5" fmla="*/ 1449172 h 1958340"/>
                        <a:gd name="connsiteX6" fmla="*/ 723900 w 723900"/>
                        <a:gd name="connsiteY6" fmla="*/ 1958340 h 1958340"/>
                        <a:gd name="connsiteX7" fmla="*/ 354711 w 723900"/>
                        <a:gd name="connsiteY7" fmla="*/ 1958340 h 1958340"/>
                        <a:gd name="connsiteX8" fmla="*/ 0 w 723900"/>
                        <a:gd name="connsiteY8" fmla="*/ 1958340 h 19583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723900" h="1958340" fill="none" extrusionOk="0">
                          <a:moveTo>
                            <a:pt x="0" y="0"/>
                          </a:moveTo>
                          <a:cubicBezTo>
                            <a:pt x="84616" y="-24247"/>
                            <a:pt x="229934" y="37224"/>
                            <a:pt x="340233" y="0"/>
                          </a:cubicBezTo>
                          <a:cubicBezTo>
                            <a:pt x="450532" y="-37224"/>
                            <a:pt x="552359" y="12744"/>
                            <a:pt x="723900" y="0"/>
                          </a:cubicBezTo>
                          <a:cubicBezTo>
                            <a:pt x="727270" y="113098"/>
                            <a:pt x="702034" y="352073"/>
                            <a:pt x="723900" y="470002"/>
                          </a:cubicBezTo>
                          <a:cubicBezTo>
                            <a:pt x="745766" y="587931"/>
                            <a:pt x="670662" y="821991"/>
                            <a:pt x="723900" y="959587"/>
                          </a:cubicBezTo>
                          <a:cubicBezTo>
                            <a:pt x="777138" y="1097183"/>
                            <a:pt x="712851" y="1266955"/>
                            <a:pt x="723900" y="1449172"/>
                          </a:cubicBezTo>
                          <a:cubicBezTo>
                            <a:pt x="734949" y="1631389"/>
                            <a:pt x="670188" y="1776913"/>
                            <a:pt x="723900" y="1958340"/>
                          </a:cubicBezTo>
                          <a:cubicBezTo>
                            <a:pt x="611295" y="1962621"/>
                            <a:pt x="458950" y="1928424"/>
                            <a:pt x="354711" y="1958340"/>
                          </a:cubicBezTo>
                          <a:cubicBezTo>
                            <a:pt x="250472" y="1988256"/>
                            <a:pt x="76077" y="1958097"/>
                            <a:pt x="0" y="1958340"/>
                          </a:cubicBezTo>
                        </a:path>
                        <a:path w="723900" h="1958340" stroke="0" extrusionOk="0">
                          <a:moveTo>
                            <a:pt x="0" y="0"/>
                          </a:moveTo>
                          <a:cubicBezTo>
                            <a:pt x="111920" y="-20291"/>
                            <a:pt x="281107" y="28513"/>
                            <a:pt x="354711" y="0"/>
                          </a:cubicBezTo>
                          <a:cubicBezTo>
                            <a:pt x="428315" y="-28513"/>
                            <a:pt x="616076" y="30754"/>
                            <a:pt x="723900" y="0"/>
                          </a:cubicBezTo>
                          <a:cubicBezTo>
                            <a:pt x="732020" y="233087"/>
                            <a:pt x="666029" y="411202"/>
                            <a:pt x="723900" y="528752"/>
                          </a:cubicBezTo>
                          <a:cubicBezTo>
                            <a:pt x="781771" y="646302"/>
                            <a:pt x="718607" y="782915"/>
                            <a:pt x="723900" y="1018337"/>
                          </a:cubicBezTo>
                          <a:cubicBezTo>
                            <a:pt x="729193" y="1253760"/>
                            <a:pt x="672313" y="1313277"/>
                            <a:pt x="723900" y="1468755"/>
                          </a:cubicBezTo>
                          <a:cubicBezTo>
                            <a:pt x="775487" y="1624233"/>
                            <a:pt x="674449" y="1738508"/>
                            <a:pt x="723900" y="1958340"/>
                          </a:cubicBezTo>
                          <a:cubicBezTo>
                            <a:pt x="585203" y="1998743"/>
                            <a:pt x="509692" y="1930969"/>
                            <a:pt x="361950" y="1958340"/>
                          </a:cubicBezTo>
                          <a:cubicBezTo>
                            <a:pt x="214208" y="1985711"/>
                            <a:pt x="161814" y="1925607"/>
                            <a:pt x="0" y="195834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" name="正方形/長方形 10">
              <a:extLst>
                <a:ext uri="{FF2B5EF4-FFF2-40B4-BE49-F238E27FC236}">
                  <a16:creationId xmlns:a16="http://schemas.microsoft.com/office/drawing/2014/main" id="{602489E7-C3CB-BF59-88DF-573F2A2C9435}"/>
                </a:ext>
              </a:extLst>
            </p:cNvPr>
            <p:cNvSpPr/>
            <p:nvPr userDrawn="1"/>
          </p:nvSpPr>
          <p:spPr>
            <a:xfrm>
              <a:off x="558165" y="2609616"/>
              <a:ext cx="529490" cy="1638769"/>
            </a:xfrm>
            <a:prstGeom prst="rect">
              <a:avLst/>
            </a:prstGeom>
            <a:noFill/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9338EDF8-CA6A-DAEB-DDD4-C8D5D97BEC2B}"/>
                </a:ext>
              </a:extLst>
            </p:cNvPr>
            <p:cNvSpPr/>
            <p:nvPr userDrawn="1"/>
          </p:nvSpPr>
          <p:spPr>
            <a:xfrm>
              <a:off x="558164" y="1730142"/>
              <a:ext cx="1494933" cy="3397717"/>
            </a:xfrm>
            <a:prstGeom prst="rect">
              <a:avLst/>
            </a:prstGeom>
            <a:noFill/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9" name="円弧 18">
              <a:extLst>
                <a:ext uri="{FF2B5EF4-FFF2-40B4-BE49-F238E27FC236}">
                  <a16:creationId xmlns:a16="http://schemas.microsoft.com/office/drawing/2014/main" id="{89244E36-CB8F-FABC-B342-634A02124AC3}"/>
                </a:ext>
              </a:extLst>
            </p:cNvPr>
            <p:cNvSpPr/>
            <p:nvPr userDrawn="1"/>
          </p:nvSpPr>
          <p:spPr>
            <a:xfrm rot="2700000">
              <a:off x="834109" y="2652326"/>
              <a:ext cx="1563563" cy="1553349"/>
            </a:xfrm>
            <a:prstGeom prst="arc">
              <a:avLst>
                <a:gd name="adj1" fmla="val 15599800"/>
                <a:gd name="adj2" fmla="val 623593"/>
              </a:avLst>
            </a:prstGeom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1" name="楕円 20">
              <a:extLst>
                <a:ext uri="{FF2B5EF4-FFF2-40B4-BE49-F238E27FC236}">
                  <a16:creationId xmlns:a16="http://schemas.microsoft.com/office/drawing/2014/main" id="{4B2EEBA6-37EE-4FAD-D672-E8AAD7E68751}"/>
                </a:ext>
              </a:extLst>
            </p:cNvPr>
            <p:cNvSpPr/>
            <p:nvPr userDrawn="1"/>
          </p:nvSpPr>
          <p:spPr>
            <a:xfrm>
              <a:off x="1486414" y="3357000"/>
              <a:ext cx="144000" cy="144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23" name="楕円 22">
              <a:extLst>
                <a:ext uri="{FF2B5EF4-FFF2-40B4-BE49-F238E27FC236}">
                  <a16:creationId xmlns:a16="http://schemas.microsoft.com/office/drawing/2014/main" id="{5450656B-BFA4-F0DE-B170-5A479DA5E971}"/>
                </a:ext>
              </a:extLst>
            </p:cNvPr>
            <p:cNvSpPr/>
            <p:nvPr userDrawn="1"/>
          </p:nvSpPr>
          <p:spPr>
            <a:xfrm>
              <a:off x="6024000" y="3357000"/>
              <a:ext cx="144000" cy="144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25" name="フリーフォーム: 図形 24">
              <a:extLst>
                <a:ext uri="{FF2B5EF4-FFF2-40B4-BE49-F238E27FC236}">
                  <a16:creationId xmlns:a16="http://schemas.microsoft.com/office/drawing/2014/main" id="{0726F0D6-6A73-B989-8B48-262E8061D76E}"/>
                </a:ext>
              </a:extLst>
            </p:cNvPr>
            <p:cNvSpPr/>
            <p:nvPr userDrawn="1"/>
          </p:nvSpPr>
          <p:spPr>
            <a:xfrm>
              <a:off x="11633835" y="2952765"/>
              <a:ext cx="336784" cy="952471"/>
            </a:xfrm>
            <a:custGeom>
              <a:avLst/>
              <a:gdLst>
                <a:gd name="connsiteX0" fmla="*/ 0 w 723900"/>
                <a:gd name="connsiteY0" fmla="*/ 0 h 1958340"/>
                <a:gd name="connsiteX1" fmla="*/ 723900 w 723900"/>
                <a:gd name="connsiteY1" fmla="*/ 0 h 1958340"/>
                <a:gd name="connsiteX2" fmla="*/ 723900 w 723900"/>
                <a:gd name="connsiteY2" fmla="*/ 1958340 h 1958340"/>
                <a:gd name="connsiteX3" fmla="*/ 0 w 723900"/>
                <a:gd name="connsiteY3" fmla="*/ 1958340 h 1958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3900" h="1958340">
                  <a:moveTo>
                    <a:pt x="0" y="0"/>
                  </a:moveTo>
                  <a:lnTo>
                    <a:pt x="723900" y="0"/>
                  </a:lnTo>
                  <a:lnTo>
                    <a:pt x="723900" y="1958340"/>
                  </a:lnTo>
                  <a:lnTo>
                    <a:pt x="0" y="1958340"/>
                  </a:lnTo>
                </a:path>
              </a:pathLst>
            </a:custGeom>
            <a:pattFill prst="lgGrid">
              <a:fgClr>
                <a:schemeClr val="tx1">
                  <a:lumMod val="75000"/>
                  <a:lumOff val="25000"/>
                </a:schemeClr>
              </a:fgClr>
              <a:bgClr>
                <a:schemeClr val="bg1"/>
              </a:bgClr>
            </a:pattFill>
            <a:ln w="57150" cap="sq"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723900"/>
                        <a:gd name="connsiteY0" fmla="*/ 0 h 1958340"/>
                        <a:gd name="connsiteX1" fmla="*/ 340233 w 723900"/>
                        <a:gd name="connsiteY1" fmla="*/ 0 h 1958340"/>
                        <a:gd name="connsiteX2" fmla="*/ 723900 w 723900"/>
                        <a:gd name="connsiteY2" fmla="*/ 0 h 1958340"/>
                        <a:gd name="connsiteX3" fmla="*/ 723900 w 723900"/>
                        <a:gd name="connsiteY3" fmla="*/ 470002 h 1958340"/>
                        <a:gd name="connsiteX4" fmla="*/ 723900 w 723900"/>
                        <a:gd name="connsiteY4" fmla="*/ 959587 h 1958340"/>
                        <a:gd name="connsiteX5" fmla="*/ 723900 w 723900"/>
                        <a:gd name="connsiteY5" fmla="*/ 1449172 h 1958340"/>
                        <a:gd name="connsiteX6" fmla="*/ 723900 w 723900"/>
                        <a:gd name="connsiteY6" fmla="*/ 1958340 h 1958340"/>
                        <a:gd name="connsiteX7" fmla="*/ 354711 w 723900"/>
                        <a:gd name="connsiteY7" fmla="*/ 1958340 h 1958340"/>
                        <a:gd name="connsiteX8" fmla="*/ 0 w 723900"/>
                        <a:gd name="connsiteY8" fmla="*/ 1958340 h 19583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723900" h="1958340" fill="none" extrusionOk="0">
                          <a:moveTo>
                            <a:pt x="0" y="0"/>
                          </a:moveTo>
                          <a:cubicBezTo>
                            <a:pt x="84616" y="-24247"/>
                            <a:pt x="229934" y="37224"/>
                            <a:pt x="340233" y="0"/>
                          </a:cubicBezTo>
                          <a:cubicBezTo>
                            <a:pt x="450532" y="-37224"/>
                            <a:pt x="552359" y="12744"/>
                            <a:pt x="723900" y="0"/>
                          </a:cubicBezTo>
                          <a:cubicBezTo>
                            <a:pt x="727270" y="113098"/>
                            <a:pt x="702034" y="352073"/>
                            <a:pt x="723900" y="470002"/>
                          </a:cubicBezTo>
                          <a:cubicBezTo>
                            <a:pt x="745766" y="587931"/>
                            <a:pt x="670662" y="821991"/>
                            <a:pt x="723900" y="959587"/>
                          </a:cubicBezTo>
                          <a:cubicBezTo>
                            <a:pt x="777138" y="1097183"/>
                            <a:pt x="712851" y="1266955"/>
                            <a:pt x="723900" y="1449172"/>
                          </a:cubicBezTo>
                          <a:cubicBezTo>
                            <a:pt x="734949" y="1631389"/>
                            <a:pt x="670188" y="1776913"/>
                            <a:pt x="723900" y="1958340"/>
                          </a:cubicBezTo>
                          <a:cubicBezTo>
                            <a:pt x="611295" y="1962621"/>
                            <a:pt x="458950" y="1928424"/>
                            <a:pt x="354711" y="1958340"/>
                          </a:cubicBezTo>
                          <a:cubicBezTo>
                            <a:pt x="250472" y="1988256"/>
                            <a:pt x="76077" y="1958097"/>
                            <a:pt x="0" y="1958340"/>
                          </a:cubicBezTo>
                        </a:path>
                        <a:path w="723900" h="1958340" stroke="0" extrusionOk="0">
                          <a:moveTo>
                            <a:pt x="0" y="0"/>
                          </a:moveTo>
                          <a:cubicBezTo>
                            <a:pt x="111920" y="-20291"/>
                            <a:pt x="281107" y="28513"/>
                            <a:pt x="354711" y="0"/>
                          </a:cubicBezTo>
                          <a:cubicBezTo>
                            <a:pt x="428315" y="-28513"/>
                            <a:pt x="616076" y="30754"/>
                            <a:pt x="723900" y="0"/>
                          </a:cubicBezTo>
                          <a:cubicBezTo>
                            <a:pt x="732020" y="233087"/>
                            <a:pt x="666029" y="411202"/>
                            <a:pt x="723900" y="528752"/>
                          </a:cubicBezTo>
                          <a:cubicBezTo>
                            <a:pt x="781771" y="646302"/>
                            <a:pt x="718607" y="782915"/>
                            <a:pt x="723900" y="1018337"/>
                          </a:cubicBezTo>
                          <a:cubicBezTo>
                            <a:pt x="729193" y="1253760"/>
                            <a:pt x="672313" y="1313277"/>
                            <a:pt x="723900" y="1468755"/>
                          </a:cubicBezTo>
                          <a:cubicBezTo>
                            <a:pt x="775487" y="1624233"/>
                            <a:pt x="674449" y="1738508"/>
                            <a:pt x="723900" y="1958340"/>
                          </a:cubicBezTo>
                          <a:cubicBezTo>
                            <a:pt x="585203" y="1998743"/>
                            <a:pt x="509692" y="1930969"/>
                            <a:pt x="361950" y="1958340"/>
                          </a:cubicBezTo>
                          <a:cubicBezTo>
                            <a:pt x="214208" y="1985711"/>
                            <a:pt x="161814" y="1925607"/>
                            <a:pt x="0" y="1958340"/>
                          </a:cubicBezTo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214A7433-A243-D710-FCFB-3C6CC9C25195}"/>
                </a:ext>
              </a:extLst>
            </p:cNvPr>
            <p:cNvSpPr/>
            <p:nvPr userDrawn="1"/>
          </p:nvSpPr>
          <p:spPr>
            <a:xfrm flipH="1">
              <a:off x="11104345" y="2609616"/>
              <a:ext cx="529490" cy="1638769"/>
            </a:xfrm>
            <a:prstGeom prst="rect">
              <a:avLst/>
            </a:prstGeom>
            <a:noFill/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" name="正方形/長方形 26">
              <a:extLst>
                <a:ext uri="{FF2B5EF4-FFF2-40B4-BE49-F238E27FC236}">
                  <a16:creationId xmlns:a16="http://schemas.microsoft.com/office/drawing/2014/main" id="{B2C4CD91-2D47-9A93-E07C-C29A8D255066}"/>
                </a:ext>
              </a:extLst>
            </p:cNvPr>
            <p:cNvSpPr/>
            <p:nvPr userDrawn="1"/>
          </p:nvSpPr>
          <p:spPr>
            <a:xfrm flipH="1">
              <a:off x="10138903" y="1730142"/>
              <a:ext cx="1494933" cy="3397717"/>
            </a:xfrm>
            <a:prstGeom prst="rect">
              <a:avLst/>
            </a:prstGeom>
            <a:noFill/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" name="円弧 27">
              <a:extLst>
                <a:ext uri="{FF2B5EF4-FFF2-40B4-BE49-F238E27FC236}">
                  <a16:creationId xmlns:a16="http://schemas.microsoft.com/office/drawing/2014/main" id="{8D639137-F3AF-257C-EC0D-C2210085316E}"/>
                </a:ext>
              </a:extLst>
            </p:cNvPr>
            <p:cNvSpPr/>
            <p:nvPr userDrawn="1"/>
          </p:nvSpPr>
          <p:spPr>
            <a:xfrm rot="18900000" flipH="1">
              <a:off x="9794328" y="2652326"/>
              <a:ext cx="1563563" cy="1553349"/>
            </a:xfrm>
            <a:prstGeom prst="arc">
              <a:avLst>
                <a:gd name="adj1" fmla="val 15599800"/>
                <a:gd name="adj2" fmla="val 623593"/>
              </a:avLst>
            </a:prstGeom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" name="楕円 28">
              <a:extLst>
                <a:ext uri="{FF2B5EF4-FFF2-40B4-BE49-F238E27FC236}">
                  <a16:creationId xmlns:a16="http://schemas.microsoft.com/office/drawing/2014/main" id="{0B9642AA-884B-B4D6-2E93-F13B38678AC2}"/>
                </a:ext>
              </a:extLst>
            </p:cNvPr>
            <p:cNvSpPr/>
            <p:nvPr userDrawn="1"/>
          </p:nvSpPr>
          <p:spPr>
            <a:xfrm flipH="1">
              <a:off x="10561586" y="3357000"/>
              <a:ext cx="144000" cy="144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</p:grpSp>
      <p:pic>
        <p:nvPicPr>
          <p:cNvPr id="2" name="図 1" descr="図形&#10;&#10;自動的に生成された説明">
            <a:extLst>
              <a:ext uri="{FF2B5EF4-FFF2-40B4-BE49-F238E27FC236}">
                <a16:creationId xmlns:a16="http://schemas.microsoft.com/office/drawing/2014/main" id="{0E409A89-D1AD-F49E-C9F7-BC96410E0C5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61882" y="6245747"/>
            <a:ext cx="525950" cy="525950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CA54347-94F7-2CE9-D915-C55052AA394E}"/>
              </a:ext>
            </a:extLst>
          </p:cNvPr>
          <p:cNvSpPr txBox="1"/>
          <p:nvPr userDrawn="1"/>
        </p:nvSpPr>
        <p:spPr>
          <a:xfrm rot="16200000">
            <a:off x="-748599" y="5048624"/>
            <a:ext cx="20249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© Jo Laboratory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786247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9389BD3A-C87B-E8B8-CFAF-E690AFC3CC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67BC8AD-3060-3380-EAC1-2345A0F28C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CED7BD4-5B28-B664-477B-874062271B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6DDBBE2-2502-40D6-BB3D-6D478F8B6730}" type="datetimeFigureOut">
              <a:rPr kumimoji="1" lang="ja-JP" altLang="en-US" smtClean="0"/>
              <a:t>2024/7/22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15DBD92-9255-70EA-8281-D9CEB89733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C40E7D9-DC2E-914C-B767-FC6D3C9107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8EC9497-A5BC-4A5C-B280-A35263AA331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947859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3" r:id="rId2"/>
    <p:sldLayoutId id="2147483652" r:id="rId3"/>
    <p:sldLayoutId id="2147483649" r:id="rId4"/>
    <p:sldLayoutId id="2147483651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ボール">
            <a:extLst>
              <a:ext uri="{FF2B5EF4-FFF2-40B4-BE49-F238E27FC236}">
                <a16:creationId xmlns:a16="http://schemas.microsoft.com/office/drawing/2014/main" id="{B003A9B9-185E-B465-2948-9304CFAC113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747" t="9745" r="9627" b="9747"/>
          <a:stretch/>
        </p:blipFill>
        <p:spPr>
          <a:xfrm>
            <a:off x="5881850" y="3215167"/>
            <a:ext cx="428300" cy="427666"/>
          </a:xfrm>
          <a:prstGeom prst="rect">
            <a:avLst/>
          </a:prstGeom>
        </p:spPr>
      </p:pic>
      <p:grpSp>
        <p:nvGrpSpPr>
          <p:cNvPr id="22" name="DF GK">
            <a:extLst>
              <a:ext uri="{FF2B5EF4-FFF2-40B4-BE49-F238E27FC236}">
                <a16:creationId xmlns:a16="http://schemas.microsoft.com/office/drawing/2014/main" id="{2FE328BE-470B-9034-3837-EE431E70F52C}"/>
              </a:ext>
            </a:extLst>
          </p:cNvPr>
          <p:cNvGrpSpPr/>
          <p:nvPr/>
        </p:nvGrpSpPr>
        <p:grpSpPr>
          <a:xfrm rot="10800000">
            <a:off x="9514205" y="2963200"/>
            <a:ext cx="607694" cy="913132"/>
            <a:chOff x="8555584" y="1003138"/>
            <a:chExt cx="2435183" cy="3659150"/>
          </a:xfrm>
        </p:grpSpPr>
        <p:sp>
          <p:nvSpPr>
            <p:cNvPr id="23" name="プレイヤー">
              <a:extLst>
                <a:ext uri="{FF2B5EF4-FFF2-40B4-BE49-F238E27FC236}">
                  <a16:creationId xmlns:a16="http://schemas.microsoft.com/office/drawing/2014/main" id="{F92DB638-23ED-8463-25F3-F6DA04475C99}"/>
                </a:ext>
              </a:extLst>
            </p:cNvPr>
            <p:cNvSpPr/>
            <p:nvPr/>
          </p:nvSpPr>
          <p:spPr>
            <a:xfrm rot="5400000">
              <a:off x="7941421" y="1804494"/>
              <a:ext cx="3471957" cy="2243631"/>
            </a:xfrm>
            <a:custGeom>
              <a:avLst/>
              <a:gdLst>
                <a:gd name="connsiteX0" fmla="*/ 434491 w 3471957"/>
                <a:gd name="connsiteY0" fmla="*/ 1433 h 2243631"/>
                <a:gd name="connsiteX1" fmla="*/ 1009555 w 3471957"/>
                <a:gd name="connsiteY1" fmla="*/ 250742 h 2243631"/>
                <a:gd name="connsiteX2" fmla="*/ 1028900 w 3471957"/>
                <a:gd name="connsiteY2" fmla="*/ 267917 h 2243631"/>
                <a:gd name="connsiteX3" fmla="*/ 1112894 w 3471957"/>
                <a:gd name="connsiteY3" fmla="*/ 205107 h 2243631"/>
                <a:gd name="connsiteX4" fmla="*/ 1735979 w 3471957"/>
                <a:gd name="connsiteY4" fmla="*/ 14781 h 2243631"/>
                <a:gd name="connsiteX5" fmla="*/ 2359065 w 3471957"/>
                <a:gd name="connsiteY5" fmla="*/ 205107 h 2243631"/>
                <a:gd name="connsiteX6" fmla="*/ 2443059 w 3471957"/>
                <a:gd name="connsiteY6" fmla="*/ 267917 h 2243631"/>
                <a:gd name="connsiteX7" fmla="*/ 2462403 w 3471957"/>
                <a:gd name="connsiteY7" fmla="*/ 250744 h 2243631"/>
                <a:gd name="connsiteX8" fmla="*/ 3037467 w 3471957"/>
                <a:gd name="connsiteY8" fmla="*/ 1435 h 2243631"/>
                <a:gd name="connsiteX9" fmla="*/ 3366146 w 3471957"/>
                <a:gd name="connsiteY9" fmla="*/ 105813 h 2243631"/>
                <a:gd name="connsiteX10" fmla="*/ 3096739 w 3471957"/>
                <a:gd name="connsiteY10" fmla="*/ 1149768 h 2243631"/>
                <a:gd name="connsiteX11" fmla="*/ 2956527 w 3471957"/>
                <a:gd name="connsiteY11" fmla="*/ 1274244 h 2243631"/>
                <a:gd name="connsiteX12" fmla="*/ 2824838 w 3471957"/>
                <a:gd name="connsiteY12" fmla="*/ 1365178 h 2243631"/>
                <a:gd name="connsiteX13" fmla="*/ 2800302 w 3471957"/>
                <a:gd name="connsiteY13" fmla="*/ 1460602 h 2243631"/>
                <a:gd name="connsiteX14" fmla="*/ 1735979 w 3471957"/>
                <a:gd name="connsiteY14" fmla="*/ 2243631 h 2243631"/>
                <a:gd name="connsiteX15" fmla="*/ 709131 w 3471957"/>
                <a:gd name="connsiteY15" fmla="*/ 1562991 h 2243631"/>
                <a:gd name="connsiteX16" fmla="*/ 647892 w 3471957"/>
                <a:gd name="connsiteY16" fmla="*/ 1365709 h 2243631"/>
                <a:gd name="connsiteX17" fmla="*/ 515431 w 3471957"/>
                <a:gd name="connsiteY17" fmla="*/ 1274243 h 2243631"/>
                <a:gd name="connsiteX18" fmla="*/ 375219 w 3471957"/>
                <a:gd name="connsiteY18" fmla="*/ 1149767 h 2243631"/>
                <a:gd name="connsiteX19" fmla="*/ 105811 w 3471957"/>
                <a:gd name="connsiteY19" fmla="*/ 105811 h 2243631"/>
                <a:gd name="connsiteX20" fmla="*/ 434491 w 3471957"/>
                <a:gd name="connsiteY20" fmla="*/ 1433 h 2243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471957" h="2243631">
                  <a:moveTo>
                    <a:pt x="434491" y="1433"/>
                  </a:moveTo>
                  <a:cubicBezTo>
                    <a:pt x="611312" y="13429"/>
                    <a:pt x="817926" y="100384"/>
                    <a:pt x="1009555" y="250742"/>
                  </a:cubicBezTo>
                  <a:lnTo>
                    <a:pt x="1028900" y="267917"/>
                  </a:lnTo>
                  <a:lnTo>
                    <a:pt x="1112894" y="205107"/>
                  </a:lnTo>
                  <a:cubicBezTo>
                    <a:pt x="1290757" y="84945"/>
                    <a:pt x="1505174" y="14781"/>
                    <a:pt x="1735979" y="14781"/>
                  </a:cubicBezTo>
                  <a:cubicBezTo>
                    <a:pt x="1966784" y="14781"/>
                    <a:pt x="2181202" y="84945"/>
                    <a:pt x="2359065" y="205107"/>
                  </a:cubicBezTo>
                  <a:lnTo>
                    <a:pt x="2443059" y="267917"/>
                  </a:lnTo>
                  <a:lnTo>
                    <a:pt x="2462403" y="250744"/>
                  </a:lnTo>
                  <a:cubicBezTo>
                    <a:pt x="2654032" y="100386"/>
                    <a:pt x="2860646" y="13431"/>
                    <a:pt x="3037467" y="1435"/>
                  </a:cubicBezTo>
                  <a:cubicBezTo>
                    <a:pt x="3170082" y="-7562"/>
                    <a:pt x="3285939" y="25606"/>
                    <a:pt x="3366146" y="105813"/>
                  </a:cubicBezTo>
                  <a:cubicBezTo>
                    <a:pt x="3580032" y="319698"/>
                    <a:pt x="3459414" y="787093"/>
                    <a:pt x="3096739" y="1149768"/>
                  </a:cubicBezTo>
                  <a:cubicBezTo>
                    <a:pt x="3051404" y="1195103"/>
                    <a:pt x="3004434" y="1236655"/>
                    <a:pt x="2956527" y="1274244"/>
                  </a:cubicBezTo>
                  <a:lnTo>
                    <a:pt x="2824838" y="1365178"/>
                  </a:lnTo>
                  <a:lnTo>
                    <a:pt x="2800302" y="1460602"/>
                  </a:lnTo>
                  <a:cubicBezTo>
                    <a:pt x="2659203" y="1914249"/>
                    <a:pt x="2236057" y="2243631"/>
                    <a:pt x="1735979" y="2243631"/>
                  </a:cubicBezTo>
                  <a:cubicBezTo>
                    <a:pt x="1274369" y="2243631"/>
                    <a:pt x="878310" y="1962975"/>
                    <a:pt x="709131" y="1562991"/>
                  </a:cubicBezTo>
                  <a:lnTo>
                    <a:pt x="647892" y="1365709"/>
                  </a:lnTo>
                  <a:lnTo>
                    <a:pt x="515431" y="1274243"/>
                  </a:lnTo>
                  <a:cubicBezTo>
                    <a:pt x="467524" y="1236653"/>
                    <a:pt x="420554" y="1195101"/>
                    <a:pt x="375219" y="1149767"/>
                  </a:cubicBezTo>
                  <a:cubicBezTo>
                    <a:pt x="12544" y="787091"/>
                    <a:pt x="-108074" y="319697"/>
                    <a:pt x="105811" y="105811"/>
                  </a:cubicBezTo>
                  <a:cubicBezTo>
                    <a:pt x="186019" y="25604"/>
                    <a:pt x="301875" y="-7564"/>
                    <a:pt x="434491" y="1433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kumimoji="1" lang="en-US" altLang="ja-JP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GK</a:t>
              </a:r>
              <a:endParaRPr kumimoji="1" lang="ja-JP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  <p:sp>
          <p:nvSpPr>
            <p:cNvPr id="24" name="左手グローブ">
              <a:extLst>
                <a:ext uri="{FF2B5EF4-FFF2-40B4-BE49-F238E27FC236}">
                  <a16:creationId xmlns:a16="http://schemas.microsoft.com/office/drawing/2014/main" id="{DDA29A40-7F1F-DD00-CA6D-BD7053EF249B}"/>
                </a:ext>
              </a:extLst>
            </p:cNvPr>
            <p:cNvSpPr/>
            <p:nvPr/>
          </p:nvSpPr>
          <p:spPr>
            <a:xfrm rot="2700000">
              <a:off x="10149814" y="1247149"/>
              <a:ext cx="840216" cy="352193"/>
            </a:xfrm>
            <a:custGeom>
              <a:avLst/>
              <a:gdLst>
                <a:gd name="connsiteX0" fmla="*/ 421366 w 842733"/>
                <a:gd name="connsiteY0" fmla="*/ 0 h 352193"/>
                <a:gd name="connsiteX1" fmla="*/ 818217 w 842733"/>
                <a:gd name="connsiteY1" fmla="*/ 298278 h 352193"/>
                <a:gd name="connsiteX2" fmla="*/ 842733 w 842733"/>
                <a:gd name="connsiteY2" fmla="*/ 352193 h 352193"/>
                <a:gd name="connsiteX3" fmla="*/ 0 w 842733"/>
                <a:gd name="connsiteY3" fmla="*/ 352193 h 352193"/>
                <a:gd name="connsiteX4" fmla="*/ 24515 w 842733"/>
                <a:gd name="connsiteY4" fmla="*/ 298278 h 352193"/>
                <a:gd name="connsiteX5" fmla="*/ 421366 w 842733"/>
                <a:gd name="connsiteY5" fmla="*/ 0 h 352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2733" h="352193">
                  <a:moveTo>
                    <a:pt x="421366" y="0"/>
                  </a:moveTo>
                  <a:cubicBezTo>
                    <a:pt x="576346" y="0"/>
                    <a:pt x="716654" y="113987"/>
                    <a:pt x="818217" y="298278"/>
                  </a:cubicBezTo>
                  <a:lnTo>
                    <a:pt x="842733" y="352193"/>
                  </a:lnTo>
                  <a:lnTo>
                    <a:pt x="0" y="352193"/>
                  </a:lnTo>
                  <a:lnTo>
                    <a:pt x="24515" y="298278"/>
                  </a:lnTo>
                  <a:cubicBezTo>
                    <a:pt x="126078" y="113987"/>
                    <a:pt x="266386" y="0"/>
                    <a:pt x="421366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ja-JP" altLang="en-US" sz="1600"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  <p:sp>
          <p:nvSpPr>
            <p:cNvPr id="25" name="右手グローブ">
              <a:extLst>
                <a:ext uri="{FF2B5EF4-FFF2-40B4-BE49-F238E27FC236}">
                  <a16:creationId xmlns:a16="http://schemas.microsoft.com/office/drawing/2014/main" id="{98A8BE1A-F0B3-7439-C27E-B301188DDC91}"/>
                </a:ext>
              </a:extLst>
            </p:cNvPr>
            <p:cNvSpPr/>
            <p:nvPr/>
          </p:nvSpPr>
          <p:spPr>
            <a:xfrm rot="8100000">
              <a:off x="10143816" y="4255906"/>
              <a:ext cx="846951" cy="352193"/>
            </a:xfrm>
            <a:custGeom>
              <a:avLst/>
              <a:gdLst>
                <a:gd name="connsiteX0" fmla="*/ 421366 w 842733"/>
                <a:gd name="connsiteY0" fmla="*/ 0 h 352193"/>
                <a:gd name="connsiteX1" fmla="*/ 818217 w 842733"/>
                <a:gd name="connsiteY1" fmla="*/ 298278 h 352193"/>
                <a:gd name="connsiteX2" fmla="*/ 842733 w 842733"/>
                <a:gd name="connsiteY2" fmla="*/ 352193 h 352193"/>
                <a:gd name="connsiteX3" fmla="*/ 0 w 842733"/>
                <a:gd name="connsiteY3" fmla="*/ 352193 h 352193"/>
                <a:gd name="connsiteX4" fmla="*/ 24515 w 842733"/>
                <a:gd name="connsiteY4" fmla="*/ 298278 h 352193"/>
                <a:gd name="connsiteX5" fmla="*/ 421366 w 842733"/>
                <a:gd name="connsiteY5" fmla="*/ 0 h 352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2733" h="352193">
                  <a:moveTo>
                    <a:pt x="421366" y="0"/>
                  </a:moveTo>
                  <a:cubicBezTo>
                    <a:pt x="576346" y="0"/>
                    <a:pt x="716654" y="113987"/>
                    <a:pt x="818217" y="298278"/>
                  </a:cubicBezTo>
                  <a:lnTo>
                    <a:pt x="842733" y="352193"/>
                  </a:lnTo>
                  <a:lnTo>
                    <a:pt x="0" y="352193"/>
                  </a:lnTo>
                  <a:lnTo>
                    <a:pt x="24515" y="298278"/>
                  </a:lnTo>
                  <a:cubicBezTo>
                    <a:pt x="126078" y="113987"/>
                    <a:pt x="266386" y="0"/>
                    <a:pt x="421366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ja-JP" altLang="en-US" sz="1600"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</p:grpSp>
      <p:sp>
        <p:nvSpPr>
          <p:cNvPr id="20" name="DF5">
            <a:extLst>
              <a:ext uri="{FF2B5EF4-FFF2-40B4-BE49-F238E27FC236}">
                <a16:creationId xmlns:a16="http://schemas.microsoft.com/office/drawing/2014/main" id="{0BAA2C75-492F-30B6-6745-DD88737346F4}"/>
              </a:ext>
            </a:extLst>
          </p:cNvPr>
          <p:cNvSpPr/>
          <p:nvPr/>
        </p:nvSpPr>
        <p:spPr>
          <a:xfrm rot="16200000">
            <a:off x="8271518" y="3796097"/>
            <a:ext cx="866426" cy="559898"/>
          </a:xfrm>
          <a:custGeom>
            <a:avLst/>
            <a:gdLst>
              <a:gd name="connsiteX0" fmla="*/ 434491 w 3471957"/>
              <a:gd name="connsiteY0" fmla="*/ 1433 h 2243631"/>
              <a:gd name="connsiteX1" fmla="*/ 1009555 w 3471957"/>
              <a:gd name="connsiteY1" fmla="*/ 250742 h 2243631"/>
              <a:gd name="connsiteX2" fmla="*/ 1028900 w 3471957"/>
              <a:gd name="connsiteY2" fmla="*/ 267917 h 2243631"/>
              <a:gd name="connsiteX3" fmla="*/ 1112894 w 3471957"/>
              <a:gd name="connsiteY3" fmla="*/ 205107 h 2243631"/>
              <a:gd name="connsiteX4" fmla="*/ 1735979 w 3471957"/>
              <a:gd name="connsiteY4" fmla="*/ 14781 h 2243631"/>
              <a:gd name="connsiteX5" fmla="*/ 2359065 w 3471957"/>
              <a:gd name="connsiteY5" fmla="*/ 205107 h 2243631"/>
              <a:gd name="connsiteX6" fmla="*/ 2443059 w 3471957"/>
              <a:gd name="connsiteY6" fmla="*/ 267917 h 2243631"/>
              <a:gd name="connsiteX7" fmla="*/ 2462403 w 3471957"/>
              <a:gd name="connsiteY7" fmla="*/ 250744 h 2243631"/>
              <a:gd name="connsiteX8" fmla="*/ 3037467 w 3471957"/>
              <a:gd name="connsiteY8" fmla="*/ 1435 h 2243631"/>
              <a:gd name="connsiteX9" fmla="*/ 3366146 w 3471957"/>
              <a:gd name="connsiteY9" fmla="*/ 105813 h 2243631"/>
              <a:gd name="connsiteX10" fmla="*/ 3096739 w 3471957"/>
              <a:gd name="connsiteY10" fmla="*/ 1149768 h 2243631"/>
              <a:gd name="connsiteX11" fmla="*/ 2956527 w 3471957"/>
              <a:gd name="connsiteY11" fmla="*/ 1274244 h 2243631"/>
              <a:gd name="connsiteX12" fmla="*/ 2824838 w 3471957"/>
              <a:gd name="connsiteY12" fmla="*/ 1365178 h 2243631"/>
              <a:gd name="connsiteX13" fmla="*/ 2800302 w 3471957"/>
              <a:gd name="connsiteY13" fmla="*/ 1460602 h 2243631"/>
              <a:gd name="connsiteX14" fmla="*/ 1735979 w 3471957"/>
              <a:gd name="connsiteY14" fmla="*/ 2243631 h 2243631"/>
              <a:gd name="connsiteX15" fmla="*/ 709131 w 3471957"/>
              <a:gd name="connsiteY15" fmla="*/ 1562991 h 2243631"/>
              <a:gd name="connsiteX16" fmla="*/ 647892 w 3471957"/>
              <a:gd name="connsiteY16" fmla="*/ 1365709 h 2243631"/>
              <a:gd name="connsiteX17" fmla="*/ 515431 w 3471957"/>
              <a:gd name="connsiteY17" fmla="*/ 1274243 h 2243631"/>
              <a:gd name="connsiteX18" fmla="*/ 375219 w 3471957"/>
              <a:gd name="connsiteY18" fmla="*/ 1149767 h 2243631"/>
              <a:gd name="connsiteX19" fmla="*/ 105811 w 3471957"/>
              <a:gd name="connsiteY19" fmla="*/ 105811 h 2243631"/>
              <a:gd name="connsiteX20" fmla="*/ 434491 w 3471957"/>
              <a:gd name="connsiteY20" fmla="*/ 1433 h 2243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71957" h="2243631">
                <a:moveTo>
                  <a:pt x="434491" y="1433"/>
                </a:moveTo>
                <a:cubicBezTo>
                  <a:pt x="611312" y="13429"/>
                  <a:pt x="817926" y="100384"/>
                  <a:pt x="1009555" y="250742"/>
                </a:cubicBezTo>
                <a:lnTo>
                  <a:pt x="1028900" y="267917"/>
                </a:lnTo>
                <a:lnTo>
                  <a:pt x="1112894" y="205107"/>
                </a:lnTo>
                <a:cubicBezTo>
                  <a:pt x="1290757" y="84945"/>
                  <a:pt x="1505174" y="14781"/>
                  <a:pt x="1735979" y="14781"/>
                </a:cubicBezTo>
                <a:cubicBezTo>
                  <a:pt x="1966784" y="14781"/>
                  <a:pt x="2181202" y="84945"/>
                  <a:pt x="2359065" y="205107"/>
                </a:cubicBezTo>
                <a:lnTo>
                  <a:pt x="2443059" y="267917"/>
                </a:lnTo>
                <a:lnTo>
                  <a:pt x="2462403" y="250744"/>
                </a:lnTo>
                <a:cubicBezTo>
                  <a:pt x="2654032" y="100386"/>
                  <a:pt x="2860646" y="13431"/>
                  <a:pt x="3037467" y="1435"/>
                </a:cubicBezTo>
                <a:cubicBezTo>
                  <a:pt x="3170082" y="-7562"/>
                  <a:pt x="3285939" y="25606"/>
                  <a:pt x="3366146" y="105813"/>
                </a:cubicBezTo>
                <a:cubicBezTo>
                  <a:pt x="3580032" y="319698"/>
                  <a:pt x="3459414" y="787093"/>
                  <a:pt x="3096739" y="1149768"/>
                </a:cubicBezTo>
                <a:cubicBezTo>
                  <a:pt x="3051404" y="1195103"/>
                  <a:pt x="3004434" y="1236655"/>
                  <a:pt x="2956527" y="1274244"/>
                </a:cubicBezTo>
                <a:lnTo>
                  <a:pt x="2824838" y="1365178"/>
                </a:lnTo>
                <a:lnTo>
                  <a:pt x="2800302" y="1460602"/>
                </a:lnTo>
                <a:cubicBezTo>
                  <a:pt x="2659203" y="1914249"/>
                  <a:pt x="2236057" y="2243631"/>
                  <a:pt x="1735979" y="2243631"/>
                </a:cubicBezTo>
                <a:cubicBezTo>
                  <a:pt x="1274369" y="2243631"/>
                  <a:pt x="878310" y="1962975"/>
                  <a:pt x="709131" y="1562991"/>
                </a:cubicBezTo>
                <a:lnTo>
                  <a:pt x="647892" y="1365709"/>
                </a:lnTo>
                <a:lnTo>
                  <a:pt x="515431" y="1274243"/>
                </a:lnTo>
                <a:cubicBezTo>
                  <a:pt x="467524" y="1236653"/>
                  <a:pt x="420554" y="1195101"/>
                  <a:pt x="375219" y="1149767"/>
                </a:cubicBezTo>
                <a:cubicBezTo>
                  <a:pt x="12544" y="787091"/>
                  <a:pt x="-108074" y="319697"/>
                  <a:pt x="105811" y="105811"/>
                </a:cubicBezTo>
                <a:cubicBezTo>
                  <a:pt x="186019" y="25604"/>
                  <a:pt x="301875" y="-7564"/>
                  <a:pt x="434491" y="1433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tIns="108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3200" b="1" dirty="0">
                <a:solidFill>
                  <a:prstClr val="black">
                    <a:lumMod val="75000"/>
                    <a:lumOff val="25000"/>
                  </a:prst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5</a:t>
            </a:r>
            <a:endParaRPr kumimoji="1" lang="ja-JP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7" name="DF4">
            <a:extLst>
              <a:ext uri="{FF2B5EF4-FFF2-40B4-BE49-F238E27FC236}">
                <a16:creationId xmlns:a16="http://schemas.microsoft.com/office/drawing/2014/main" id="{D9A7CFE1-CB55-EC55-CA38-C1A68E52AEB2}"/>
              </a:ext>
            </a:extLst>
          </p:cNvPr>
          <p:cNvSpPr/>
          <p:nvPr/>
        </p:nvSpPr>
        <p:spPr>
          <a:xfrm rot="16200000">
            <a:off x="8271517" y="2537003"/>
            <a:ext cx="866426" cy="559898"/>
          </a:xfrm>
          <a:custGeom>
            <a:avLst/>
            <a:gdLst>
              <a:gd name="connsiteX0" fmla="*/ 434491 w 3471957"/>
              <a:gd name="connsiteY0" fmla="*/ 1433 h 2243631"/>
              <a:gd name="connsiteX1" fmla="*/ 1009555 w 3471957"/>
              <a:gd name="connsiteY1" fmla="*/ 250742 h 2243631"/>
              <a:gd name="connsiteX2" fmla="*/ 1028900 w 3471957"/>
              <a:gd name="connsiteY2" fmla="*/ 267917 h 2243631"/>
              <a:gd name="connsiteX3" fmla="*/ 1112894 w 3471957"/>
              <a:gd name="connsiteY3" fmla="*/ 205107 h 2243631"/>
              <a:gd name="connsiteX4" fmla="*/ 1735979 w 3471957"/>
              <a:gd name="connsiteY4" fmla="*/ 14781 h 2243631"/>
              <a:gd name="connsiteX5" fmla="*/ 2359065 w 3471957"/>
              <a:gd name="connsiteY5" fmla="*/ 205107 h 2243631"/>
              <a:gd name="connsiteX6" fmla="*/ 2443059 w 3471957"/>
              <a:gd name="connsiteY6" fmla="*/ 267917 h 2243631"/>
              <a:gd name="connsiteX7" fmla="*/ 2462403 w 3471957"/>
              <a:gd name="connsiteY7" fmla="*/ 250744 h 2243631"/>
              <a:gd name="connsiteX8" fmla="*/ 3037467 w 3471957"/>
              <a:gd name="connsiteY8" fmla="*/ 1435 h 2243631"/>
              <a:gd name="connsiteX9" fmla="*/ 3366146 w 3471957"/>
              <a:gd name="connsiteY9" fmla="*/ 105813 h 2243631"/>
              <a:gd name="connsiteX10" fmla="*/ 3096739 w 3471957"/>
              <a:gd name="connsiteY10" fmla="*/ 1149768 h 2243631"/>
              <a:gd name="connsiteX11" fmla="*/ 2956527 w 3471957"/>
              <a:gd name="connsiteY11" fmla="*/ 1274244 h 2243631"/>
              <a:gd name="connsiteX12" fmla="*/ 2824838 w 3471957"/>
              <a:gd name="connsiteY12" fmla="*/ 1365178 h 2243631"/>
              <a:gd name="connsiteX13" fmla="*/ 2800302 w 3471957"/>
              <a:gd name="connsiteY13" fmla="*/ 1460602 h 2243631"/>
              <a:gd name="connsiteX14" fmla="*/ 1735979 w 3471957"/>
              <a:gd name="connsiteY14" fmla="*/ 2243631 h 2243631"/>
              <a:gd name="connsiteX15" fmla="*/ 709131 w 3471957"/>
              <a:gd name="connsiteY15" fmla="*/ 1562991 h 2243631"/>
              <a:gd name="connsiteX16" fmla="*/ 647892 w 3471957"/>
              <a:gd name="connsiteY16" fmla="*/ 1365709 h 2243631"/>
              <a:gd name="connsiteX17" fmla="*/ 515431 w 3471957"/>
              <a:gd name="connsiteY17" fmla="*/ 1274243 h 2243631"/>
              <a:gd name="connsiteX18" fmla="*/ 375219 w 3471957"/>
              <a:gd name="connsiteY18" fmla="*/ 1149767 h 2243631"/>
              <a:gd name="connsiteX19" fmla="*/ 105811 w 3471957"/>
              <a:gd name="connsiteY19" fmla="*/ 105811 h 2243631"/>
              <a:gd name="connsiteX20" fmla="*/ 434491 w 3471957"/>
              <a:gd name="connsiteY20" fmla="*/ 1433 h 2243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71957" h="2243631">
                <a:moveTo>
                  <a:pt x="434491" y="1433"/>
                </a:moveTo>
                <a:cubicBezTo>
                  <a:pt x="611312" y="13429"/>
                  <a:pt x="817926" y="100384"/>
                  <a:pt x="1009555" y="250742"/>
                </a:cubicBezTo>
                <a:lnTo>
                  <a:pt x="1028900" y="267917"/>
                </a:lnTo>
                <a:lnTo>
                  <a:pt x="1112894" y="205107"/>
                </a:lnTo>
                <a:cubicBezTo>
                  <a:pt x="1290757" y="84945"/>
                  <a:pt x="1505174" y="14781"/>
                  <a:pt x="1735979" y="14781"/>
                </a:cubicBezTo>
                <a:cubicBezTo>
                  <a:pt x="1966784" y="14781"/>
                  <a:pt x="2181202" y="84945"/>
                  <a:pt x="2359065" y="205107"/>
                </a:cubicBezTo>
                <a:lnTo>
                  <a:pt x="2443059" y="267917"/>
                </a:lnTo>
                <a:lnTo>
                  <a:pt x="2462403" y="250744"/>
                </a:lnTo>
                <a:cubicBezTo>
                  <a:pt x="2654032" y="100386"/>
                  <a:pt x="2860646" y="13431"/>
                  <a:pt x="3037467" y="1435"/>
                </a:cubicBezTo>
                <a:cubicBezTo>
                  <a:pt x="3170082" y="-7562"/>
                  <a:pt x="3285939" y="25606"/>
                  <a:pt x="3366146" y="105813"/>
                </a:cubicBezTo>
                <a:cubicBezTo>
                  <a:pt x="3580032" y="319698"/>
                  <a:pt x="3459414" y="787093"/>
                  <a:pt x="3096739" y="1149768"/>
                </a:cubicBezTo>
                <a:cubicBezTo>
                  <a:pt x="3051404" y="1195103"/>
                  <a:pt x="3004434" y="1236655"/>
                  <a:pt x="2956527" y="1274244"/>
                </a:cubicBezTo>
                <a:lnTo>
                  <a:pt x="2824838" y="1365178"/>
                </a:lnTo>
                <a:lnTo>
                  <a:pt x="2800302" y="1460602"/>
                </a:lnTo>
                <a:cubicBezTo>
                  <a:pt x="2659203" y="1914249"/>
                  <a:pt x="2236057" y="2243631"/>
                  <a:pt x="1735979" y="2243631"/>
                </a:cubicBezTo>
                <a:cubicBezTo>
                  <a:pt x="1274369" y="2243631"/>
                  <a:pt x="878310" y="1962975"/>
                  <a:pt x="709131" y="1562991"/>
                </a:cubicBezTo>
                <a:lnTo>
                  <a:pt x="647892" y="1365709"/>
                </a:lnTo>
                <a:lnTo>
                  <a:pt x="515431" y="1274243"/>
                </a:lnTo>
                <a:cubicBezTo>
                  <a:pt x="467524" y="1236653"/>
                  <a:pt x="420554" y="1195101"/>
                  <a:pt x="375219" y="1149767"/>
                </a:cubicBezTo>
                <a:cubicBezTo>
                  <a:pt x="12544" y="787091"/>
                  <a:pt x="-108074" y="319697"/>
                  <a:pt x="105811" y="105811"/>
                </a:cubicBezTo>
                <a:cubicBezTo>
                  <a:pt x="186019" y="25604"/>
                  <a:pt x="301875" y="-7564"/>
                  <a:pt x="434491" y="1433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tIns="108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3200" b="1" dirty="0">
                <a:solidFill>
                  <a:prstClr val="black">
                    <a:lumMod val="75000"/>
                    <a:lumOff val="25000"/>
                  </a:prst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4</a:t>
            </a:r>
            <a:endParaRPr kumimoji="1" lang="ja-JP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6" name="DF3">
            <a:extLst>
              <a:ext uri="{FF2B5EF4-FFF2-40B4-BE49-F238E27FC236}">
                <a16:creationId xmlns:a16="http://schemas.microsoft.com/office/drawing/2014/main" id="{698434F6-2BD9-929A-B09F-DF513EA64999}"/>
              </a:ext>
            </a:extLst>
          </p:cNvPr>
          <p:cNvSpPr/>
          <p:nvPr/>
        </p:nvSpPr>
        <p:spPr>
          <a:xfrm rot="16200000">
            <a:off x="7224970" y="4442777"/>
            <a:ext cx="866426" cy="559898"/>
          </a:xfrm>
          <a:custGeom>
            <a:avLst/>
            <a:gdLst>
              <a:gd name="connsiteX0" fmla="*/ 434491 w 3471957"/>
              <a:gd name="connsiteY0" fmla="*/ 1433 h 2243631"/>
              <a:gd name="connsiteX1" fmla="*/ 1009555 w 3471957"/>
              <a:gd name="connsiteY1" fmla="*/ 250742 h 2243631"/>
              <a:gd name="connsiteX2" fmla="*/ 1028900 w 3471957"/>
              <a:gd name="connsiteY2" fmla="*/ 267917 h 2243631"/>
              <a:gd name="connsiteX3" fmla="*/ 1112894 w 3471957"/>
              <a:gd name="connsiteY3" fmla="*/ 205107 h 2243631"/>
              <a:gd name="connsiteX4" fmla="*/ 1735979 w 3471957"/>
              <a:gd name="connsiteY4" fmla="*/ 14781 h 2243631"/>
              <a:gd name="connsiteX5" fmla="*/ 2359065 w 3471957"/>
              <a:gd name="connsiteY5" fmla="*/ 205107 h 2243631"/>
              <a:gd name="connsiteX6" fmla="*/ 2443059 w 3471957"/>
              <a:gd name="connsiteY6" fmla="*/ 267917 h 2243631"/>
              <a:gd name="connsiteX7" fmla="*/ 2462403 w 3471957"/>
              <a:gd name="connsiteY7" fmla="*/ 250744 h 2243631"/>
              <a:gd name="connsiteX8" fmla="*/ 3037467 w 3471957"/>
              <a:gd name="connsiteY8" fmla="*/ 1435 h 2243631"/>
              <a:gd name="connsiteX9" fmla="*/ 3366146 w 3471957"/>
              <a:gd name="connsiteY9" fmla="*/ 105813 h 2243631"/>
              <a:gd name="connsiteX10" fmla="*/ 3096739 w 3471957"/>
              <a:gd name="connsiteY10" fmla="*/ 1149768 h 2243631"/>
              <a:gd name="connsiteX11" fmla="*/ 2956527 w 3471957"/>
              <a:gd name="connsiteY11" fmla="*/ 1274244 h 2243631"/>
              <a:gd name="connsiteX12" fmla="*/ 2824838 w 3471957"/>
              <a:gd name="connsiteY12" fmla="*/ 1365178 h 2243631"/>
              <a:gd name="connsiteX13" fmla="*/ 2800302 w 3471957"/>
              <a:gd name="connsiteY13" fmla="*/ 1460602 h 2243631"/>
              <a:gd name="connsiteX14" fmla="*/ 1735979 w 3471957"/>
              <a:gd name="connsiteY14" fmla="*/ 2243631 h 2243631"/>
              <a:gd name="connsiteX15" fmla="*/ 709131 w 3471957"/>
              <a:gd name="connsiteY15" fmla="*/ 1562991 h 2243631"/>
              <a:gd name="connsiteX16" fmla="*/ 647892 w 3471957"/>
              <a:gd name="connsiteY16" fmla="*/ 1365709 h 2243631"/>
              <a:gd name="connsiteX17" fmla="*/ 515431 w 3471957"/>
              <a:gd name="connsiteY17" fmla="*/ 1274243 h 2243631"/>
              <a:gd name="connsiteX18" fmla="*/ 375219 w 3471957"/>
              <a:gd name="connsiteY18" fmla="*/ 1149767 h 2243631"/>
              <a:gd name="connsiteX19" fmla="*/ 105811 w 3471957"/>
              <a:gd name="connsiteY19" fmla="*/ 105811 h 2243631"/>
              <a:gd name="connsiteX20" fmla="*/ 434491 w 3471957"/>
              <a:gd name="connsiteY20" fmla="*/ 1433 h 2243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71957" h="2243631">
                <a:moveTo>
                  <a:pt x="434491" y="1433"/>
                </a:moveTo>
                <a:cubicBezTo>
                  <a:pt x="611312" y="13429"/>
                  <a:pt x="817926" y="100384"/>
                  <a:pt x="1009555" y="250742"/>
                </a:cubicBezTo>
                <a:lnTo>
                  <a:pt x="1028900" y="267917"/>
                </a:lnTo>
                <a:lnTo>
                  <a:pt x="1112894" y="205107"/>
                </a:lnTo>
                <a:cubicBezTo>
                  <a:pt x="1290757" y="84945"/>
                  <a:pt x="1505174" y="14781"/>
                  <a:pt x="1735979" y="14781"/>
                </a:cubicBezTo>
                <a:cubicBezTo>
                  <a:pt x="1966784" y="14781"/>
                  <a:pt x="2181202" y="84945"/>
                  <a:pt x="2359065" y="205107"/>
                </a:cubicBezTo>
                <a:lnTo>
                  <a:pt x="2443059" y="267917"/>
                </a:lnTo>
                <a:lnTo>
                  <a:pt x="2462403" y="250744"/>
                </a:lnTo>
                <a:cubicBezTo>
                  <a:pt x="2654032" y="100386"/>
                  <a:pt x="2860646" y="13431"/>
                  <a:pt x="3037467" y="1435"/>
                </a:cubicBezTo>
                <a:cubicBezTo>
                  <a:pt x="3170082" y="-7562"/>
                  <a:pt x="3285939" y="25606"/>
                  <a:pt x="3366146" y="105813"/>
                </a:cubicBezTo>
                <a:cubicBezTo>
                  <a:pt x="3580032" y="319698"/>
                  <a:pt x="3459414" y="787093"/>
                  <a:pt x="3096739" y="1149768"/>
                </a:cubicBezTo>
                <a:cubicBezTo>
                  <a:pt x="3051404" y="1195103"/>
                  <a:pt x="3004434" y="1236655"/>
                  <a:pt x="2956527" y="1274244"/>
                </a:cubicBezTo>
                <a:lnTo>
                  <a:pt x="2824838" y="1365178"/>
                </a:lnTo>
                <a:lnTo>
                  <a:pt x="2800302" y="1460602"/>
                </a:lnTo>
                <a:cubicBezTo>
                  <a:pt x="2659203" y="1914249"/>
                  <a:pt x="2236057" y="2243631"/>
                  <a:pt x="1735979" y="2243631"/>
                </a:cubicBezTo>
                <a:cubicBezTo>
                  <a:pt x="1274369" y="2243631"/>
                  <a:pt x="878310" y="1962975"/>
                  <a:pt x="709131" y="1562991"/>
                </a:cubicBezTo>
                <a:lnTo>
                  <a:pt x="647892" y="1365709"/>
                </a:lnTo>
                <a:lnTo>
                  <a:pt x="515431" y="1274243"/>
                </a:lnTo>
                <a:cubicBezTo>
                  <a:pt x="467524" y="1236653"/>
                  <a:pt x="420554" y="1195101"/>
                  <a:pt x="375219" y="1149767"/>
                </a:cubicBezTo>
                <a:cubicBezTo>
                  <a:pt x="12544" y="787091"/>
                  <a:pt x="-108074" y="319697"/>
                  <a:pt x="105811" y="105811"/>
                </a:cubicBezTo>
                <a:cubicBezTo>
                  <a:pt x="186019" y="25604"/>
                  <a:pt x="301875" y="-7564"/>
                  <a:pt x="434491" y="1433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tIns="108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3200" b="1" dirty="0">
                <a:solidFill>
                  <a:prstClr val="black">
                    <a:lumMod val="75000"/>
                    <a:lumOff val="25000"/>
                  </a:prst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3</a:t>
            </a:r>
            <a:endParaRPr kumimoji="1" lang="ja-JP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5" name="DF2">
            <a:extLst>
              <a:ext uri="{FF2B5EF4-FFF2-40B4-BE49-F238E27FC236}">
                <a16:creationId xmlns:a16="http://schemas.microsoft.com/office/drawing/2014/main" id="{246C76E9-B017-A752-A4C7-7259164B479F}"/>
              </a:ext>
            </a:extLst>
          </p:cNvPr>
          <p:cNvSpPr/>
          <p:nvPr/>
        </p:nvSpPr>
        <p:spPr>
          <a:xfrm rot="16200000">
            <a:off x="7224968" y="3139818"/>
            <a:ext cx="866426" cy="559898"/>
          </a:xfrm>
          <a:custGeom>
            <a:avLst/>
            <a:gdLst>
              <a:gd name="connsiteX0" fmla="*/ 434491 w 3471957"/>
              <a:gd name="connsiteY0" fmla="*/ 1433 h 2243631"/>
              <a:gd name="connsiteX1" fmla="*/ 1009555 w 3471957"/>
              <a:gd name="connsiteY1" fmla="*/ 250742 h 2243631"/>
              <a:gd name="connsiteX2" fmla="*/ 1028900 w 3471957"/>
              <a:gd name="connsiteY2" fmla="*/ 267917 h 2243631"/>
              <a:gd name="connsiteX3" fmla="*/ 1112894 w 3471957"/>
              <a:gd name="connsiteY3" fmla="*/ 205107 h 2243631"/>
              <a:gd name="connsiteX4" fmla="*/ 1735979 w 3471957"/>
              <a:gd name="connsiteY4" fmla="*/ 14781 h 2243631"/>
              <a:gd name="connsiteX5" fmla="*/ 2359065 w 3471957"/>
              <a:gd name="connsiteY5" fmla="*/ 205107 h 2243631"/>
              <a:gd name="connsiteX6" fmla="*/ 2443059 w 3471957"/>
              <a:gd name="connsiteY6" fmla="*/ 267917 h 2243631"/>
              <a:gd name="connsiteX7" fmla="*/ 2462403 w 3471957"/>
              <a:gd name="connsiteY7" fmla="*/ 250744 h 2243631"/>
              <a:gd name="connsiteX8" fmla="*/ 3037467 w 3471957"/>
              <a:gd name="connsiteY8" fmla="*/ 1435 h 2243631"/>
              <a:gd name="connsiteX9" fmla="*/ 3366146 w 3471957"/>
              <a:gd name="connsiteY9" fmla="*/ 105813 h 2243631"/>
              <a:gd name="connsiteX10" fmla="*/ 3096739 w 3471957"/>
              <a:gd name="connsiteY10" fmla="*/ 1149768 h 2243631"/>
              <a:gd name="connsiteX11" fmla="*/ 2956527 w 3471957"/>
              <a:gd name="connsiteY11" fmla="*/ 1274244 h 2243631"/>
              <a:gd name="connsiteX12" fmla="*/ 2824838 w 3471957"/>
              <a:gd name="connsiteY12" fmla="*/ 1365178 h 2243631"/>
              <a:gd name="connsiteX13" fmla="*/ 2800302 w 3471957"/>
              <a:gd name="connsiteY13" fmla="*/ 1460602 h 2243631"/>
              <a:gd name="connsiteX14" fmla="*/ 1735979 w 3471957"/>
              <a:gd name="connsiteY14" fmla="*/ 2243631 h 2243631"/>
              <a:gd name="connsiteX15" fmla="*/ 709131 w 3471957"/>
              <a:gd name="connsiteY15" fmla="*/ 1562991 h 2243631"/>
              <a:gd name="connsiteX16" fmla="*/ 647892 w 3471957"/>
              <a:gd name="connsiteY16" fmla="*/ 1365709 h 2243631"/>
              <a:gd name="connsiteX17" fmla="*/ 515431 w 3471957"/>
              <a:gd name="connsiteY17" fmla="*/ 1274243 h 2243631"/>
              <a:gd name="connsiteX18" fmla="*/ 375219 w 3471957"/>
              <a:gd name="connsiteY18" fmla="*/ 1149767 h 2243631"/>
              <a:gd name="connsiteX19" fmla="*/ 105811 w 3471957"/>
              <a:gd name="connsiteY19" fmla="*/ 105811 h 2243631"/>
              <a:gd name="connsiteX20" fmla="*/ 434491 w 3471957"/>
              <a:gd name="connsiteY20" fmla="*/ 1433 h 2243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71957" h="2243631">
                <a:moveTo>
                  <a:pt x="434491" y="1433"/>
                </a:moveTo>
                <a:cubicBezTo>
                  <a:pt x="611312" y="13429"/>
                  <a:pt x="817926" y="100384"/>
                  <a:pt x="1009555" y="250742"/>
                </a:cubicBezTo>
                <a:lnTo>
                  <a:pt x="1028900" y="267917"/>
                </a:lnTo>
                <a:lnTo>
                  <a:pt x="1112894" y="205107"/>
                </a:lnTo>
                <a:cubicBezTo>
                  <a:pt x="1290757" y="84945"/>
                  <a:pt x="1505174" y="14781"/>
                  <a:pt x="1735979" y="14781"/>
                </a:cubicBezTo>
                <a:cubicBezTo>
                  <a:pt x="1966784" y="14781"/>
                  <a:pt x="2181202" y="84945"/>
                  <a:pt x="2359065" y="205107"/>
                </a:cubicBezTo>
                <a:lnTo>
                  <a:pt x="2443059" y="267917"/>
                </a:lnTo>
                <a:lnTo>
                  <a:pt x="2462403" y="250744"/>
                </a:lnTo>
                <a:cubicBezTo>
                  <a:pt x="2654032" y="100386"/>
                  <a:pt x="2860646" y="13431"/>
                  <a:pt x="3037467" y="1435"/>
                </a:cubicBezTo>
                <a:cubicBezTo>
                  <a:pt x="3170082" y="-7562"/>
                  <a:pt x="3285939" y="25606"/>
                  <a:pt x="3366146" y="105813"/>
                </a:cubicBezTo>
                <a:cubicBezTo>
                  <a:pt x="3580032" y="319698"/>
                  <a:pt x="3459414" y="787093"/>
                  <a:pt x="3096739" y="1149768"/>
                </a:cubicBezTo>
                <a:cubicBezTo>
                  <a:pt x="3051404" y="1195103"/>
                  <a:pt x="3004434" y="1236655"/>
                  <a:pt x="2956527" y="1274244"/>
                </a:cubicBezTo>
                <a:lnTo>
                  <a:pt x="2824838" y="1365178"/>
                </a:lnTo>
                <a:lnTo>
                  <a:pt x="2800302" y="1460602"/>
                </a:lnTo>
                <a:cubicBezTo>
                  <a:pt x="2659203" y="1914249"/>
                  <a:pt x="2236057" y="2243631"/>
                  <a:pt x="1735979" y="2243631"/>
                </a:cubicBezTo>
                <a:cubicBezTo>
                  <a:pt x="1274369" y="2243631"/>
                  <a:pt x="878310" y="1962975"/>
                  <a:pt x="709131" y="1562991"/>
                </a:cubicBezTo>
                <a:lnTo>
                  <a:pt x="647892" y="1365709"/>
                </a:lnTo>
                <a:lnTo>
                  <a:pt x="515431" y="1274243"/>
                </a:lnTo>
                <a:cubicBezTo>
                  <a:pt x="467524" y="1236653"/>
                  <a:pt x="420554" y="1195101"/>
                  <a:pt x="375219" y="1149767"/>
                </a:cubicBezTo>
                <a:cubicBezTo>
                  <a:pt x="12544" y="787091"/>
                  <a:pt x="-108074" y="319697"/>
                  <a:pt x="105811" y="105811"/>
                </a:cubicBezTo>
                <a:cubicBezTo>
                  <a:pt x="186019" y="25604"/>
                  <a:pt x="301875" y="-7564"/>
                  <a:pt x="434491" y="1433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tIns="108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2</a:t>
            </a:r>
            <a:endParaRPr kumimoji="1" lang="ja-JP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6" name="DF1">
            <a:extLst>
              <a:ext uri="{FF2B5EF4-FFF2-40B4-BE49-F238E27FC236}">
                <a16:creationId xmlns:a16="http://schemas.microsoft.com/office/drawing/2014/main" id="{C53BC016-254C-2F75-8199-F54676CCFB70}"/>
              </a:ext>
            </a:extLst>
          </p:cNvPr>
          <p:cNvSpPr/>
          <p:nvPr/>
        </p:nvSpPr>
        <p:spPr>
          <a:xfrm rot="16200000">
            <a:off x="7224967" y="1880724"/>
            <a:ext cx="866426" cy="559898"/>
          </a:xfrm>
          <a:custGeom>
            <a:avLst/>
            <a:gdLst>
              <a:gd name="connsiteX0" fmla="*/ 434491 w 3471957"/>
              <a:gd name="connsiteY0" fmla="*/ 1433 h 2243631"/>
              <a:gd name="connsiteX1" fmla="*/ 1009555 w 3471957"/>
              <a:gd name="connsiteY1" fmla="*/ 250742 h 2243631"/>
              <a:gd name="connsiteX2" fmla="*/ 1028900 w 3471957"/>
              <a:gd name="connsiteY2" fmla="*/ 267917 h 2243631"/>
              <a:gd name="connsiteX3" fmla="*/ 1112894 w 3471957"/>
              <a:gd name="connsiteY3" fmla="*/ 205107 h 2243631"/>
              <a:gd name="connsiteX4" fmla="*/ 1735979 w 3471957"/>
              <a:gd name="connsiteY4" fmla="*/ 14781 h 2243631"/>
              <a:gd name="connsiteX5" fmla="*/ 2359065 w 3471957"/>
              <a:gd name="connsiteY5" fmla="*/ 205107 h 2243631"/>
              <a:gd name="connsiteX6" fmla="*/ 2443059 w 3471957"/>
              <a:gd name="connsiteY6" fmla="*/ 267917 h 2243631"/>
              <a:gd name="connsiteX7" fmla="*/ 2462403 w 3471957"/>
              <a:gd name="connsiteY7" fmla="*/ 250744 h 2243631"/>
              <a:gd name="connsiteX8" fmla="*/ 3037467 w 3471957"/>
              <a:gd name="connsiteY8" fmla="*/ 1435 h 2243631"/>
              <a:gd name="connsiteX9" fmla="*/ 3366146 w 3471957"/>
              <a:gd name="connsiteY9" fmla="*/ 105813 h 2243631"/>
              <a:gd name="connsiteX10" fmla="*/ 3096739 w 3471957"/>
              <a:gd name="connsiteY10" fmla="*/ 1149768 h 2243631"/>
              <a:gd name="connsiteX11" fmla="*/ 2956527 w 3471957"/>
              <a:gd name="connsiteY11" fmla="*/ 1274244 h 2243631"/>
              <a:gd name="connsiteX12" fmla="*/ 2824838 w 3471957"/>
              <a:gd name="connsiteY12" fmla="*/ 1365178 h 2243631"/>
              <a:gd name="connsiteX13" fmla="*/ 2800302 w 3471957"/>
              <a:gd name="connsiteY13" fmla="*/ 1460602 h 2243631"/>
              <a:gd name="connsiteX14" fmla="*/ 1735979 w 3471957"/>
              <a:gd name="connsiteY14" fmla="*/ 2243631 h 2243631"/>
              <a:gd name="connsiteX15" fmla="*/ 709131 w 3471957"/>
              <a:gd name="connsiteY15" fmla="*/ 1562991 h 2243631"/>
              <a:gd name="connsiteX16" fmla="*/ 647892 w 3471957"/>
              <a:gd name="connsiteY16" fmla="*/ 1365709 h 2243631"/>
              <a:gd name="connsiteX17" fmla="*/ 515431 w 3471957"/>
              <a:gd name="connsiteY17" fmla="*/ 1274243 h 2243631"/>
              <a:gd name="connsiteX18" fmla="*/ 375219 w 3471957"/>
              <a:gd name="connsiteY18" fmla="*/ 1149767 h 2243631"/>
              <a:gd name="connsiteX19" fmla="*/ 105811 w 3471957"/>
              <a:gd name="connsiteY19" fmla="*/ 105811 h 2243631"/>
              <a:gd name="connsiteX20" fmla="*/ 434491 w 3471957"/>
              <a:gd name="connsiteY20" fmla="*/ 1433 h 2243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71957" h="2243631">
                <a:moveTo>
                  <a:pt x="434491" y="1433"/>
                </a:moveTo>
                <a:cubicBezTo>
                  <a:pt x="611312" y="13429"/>
                  <a:pt x="817926" y="100384"/>
                  <a:pt x="1009555" y="250742"/>
                </a:cubicBezTo>
                <a:lnTo>
                  <a:pt x="1028900" y="267917"/>
                </a:lnTo>
                <a:lnTo>
                  <a:pt x="1112894" y="205107"/>
                </a:lnTo>
                <a:cubicBezTo>
                  <a:pt x="1290757" y="84945"/>
                  <a:pt x="1505174" y="14781"/>
                  <a:pt x="1735979" y="14781"/>
                </a:cubicBezTo>
                <a:cubicBezTo>
                  <a:pt x="1966784" y="14781"/>
                  <a:pt x="2181202" y="84945"/>
                  <a:pt x="2359065" y="205107"/>
                </a:cubicBezTo>
                <a:lnTo>
                  <a:pt x="2443059" y="267917"/>
                </a:lnTo>
                <a:lnTo>
                  <a:pt x="2462403" y="250744"/>
                </a:lnTo>
                <a:cubicBezTo>
                  <a:pt x="2654032" y="100386"/>
                  <a:pt x="2860646" y="13431"/>
                  <a:pt x="3037467" y="1435"/>
                </a:cubicBezTo>
                <a:cubicBezTo>
                  <a:pt x="3170082" y="-7562"/>
                  <a:pt x="3285939" y="25606"/>
                  <a:pt x="3366146" y="105813"/>
                </a:cubicBezTo>
                <a:cubicBezTo>
                  <a:pt x="3580032" y="319698"/>
                  <a:pt x="3459414" y="787093"/>
                  <a:pt x="3096739" y="1149768"/>
                </a:cubicBezTo>
                <a:cubicBezTo>
                  <a:pt x="3051404" y="1195103"/>
                  <a:pt x="3004434" y="1236655"/>
                  <a:pt x="2956527" y="1274244"/>
                </a:cubicBezTo>
                <a:lnTo>
                  <a:pt x="2824838" y="1365178"/>
                </a:lnTo>
                <a:lnTo>
                  <a:pt x="2800302" y="1460602"/>
                </a:lnTo>
                <a:cubicBezTo>
                  <a:pt x="2659203" y="1914249"/>
                  <a:pt x="2236057" y="2243631"/>
                  <a:pt x="1735979" y="2243631"/>
                </a:cubicBezTo>
                <a:cubicBezTo>
                  <a:pt x="1274369" y="2243631"/>
                  <a:pt x="878310" y="1962975"/>
                  <a:pt x="709131" y="1562991"/>
                </a:cubicBezTo>
                <a:lnTo>
                  <a:pt x="647892" y="1365709"/>
                </a:lnTo>
                <a:lnTo>
                  <a:pt x="515431" y="1274243"/>
                </a:lnTo>
                <a:cubicBezTo>
                  <a:pt x="467524" y="1236653"/>
                  <a:pt x="420554" y="1195101"/>
                  <a:pt x="375219" y="1149767"/>
                </a:cubicBezTo>
                <a:cubicBezTo>
                  <a:pt x="12544" y="787091"/>
                  <a:pt x="-108074" y="319697"/>
                  <a:pt x="105811" y="105811"/>
                </a:cubicBezTo>
                <a:cubicBezTo>
                  <a:pt x="186019" y="25604"/>
                  <a:pt x="301875" y="-7564"/>
                  <a:pt x="434491" y="1433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tIns="108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3200" b="1" dirty="0">
                <a:solidFill>
                  <a:prstClr val="black">
                    <a:lumMod val="75000"/>
                    <a:lumOff val="25000"/>
                  </a:prst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1</a:t>
            </a:r>
            <a:endParaRPr kumimoji="1" lang="ja-JP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grpSp>
        <p:nvGrpSpPr>
          <p:cNvPr id="31" name="AT GK">
            <a:extLst>
              <a:ext uri="{FF2B5EF4-FFF2-40B4-BE49-F238E27FC236}">
                <a16:creationId xmlns:a16="http://schemas.microsoft.com/office/drawing/2014/main" id="{D574D7C9-9B8D-D1B3-18BE-40F51DCF4883}"/>
              </a:ext>
            </a:extLst>
          </p:cNvPr>
          <p:cNvGrpSpPr/>
          <p:nvPr/>
        </p:nvGrpSpPr>
        <p:grpSpPr>
          <a:xfrm>
            <a:off x="2013701" y="2963199"/>
            <a:ext cx="607696" cy="913134"/>
            <a:chOff x="8555584" y="1003138"/>
            <a:chExt cx="2435183" cy="3659150"/>
          </a:xfrm>
        </p:grpSpPr>
        <p:sp>
          <p:nvSpPr>
            <p:cNvPr id="32" name="プレイヤー">
              <a:extLst>
                <a:ext uri="{FF2B5EF4-FFF2-40B4-BE49-F238E27FC236}">
                  <a16:creationId xmlns:a16="http://schemas.microsoft.com/office/drawing/2014/main" id="{9C4E0694-DFA1-AC25-B7CC-62E574FB2437}"/>
                </a:ext>
              </a:extLst>
            </p:cNvPr>
            <p:cNvSpPr/>
            <p:nvPr/>
          </p:nvSpPr>
          <p:spPr>
            <a:xfrm rot="5400000">
              <a:off x="7941421" y="1804494"/>
              <a:ext cx="3471957" cy="2243631"/>
            </a:xfrm>
            <a:custGeom>
              <a:avLst/>
              <a:gdLst>
                <a:gd name="connsiteX0" fmla="*/ 434491 w 3471957"/>
                <a:gd name="connsiteY0" fmla="*/ 1433 h 2243631"/>
                <a:gd name="connsiteX1" fmla="*/ 1009555 w 3471957"/>
                <a:gd name="connsiteY1" fmla="*/ 250742 h 2243631"/>
                <a:gd name="connsiteX2" fmla="*/ 1028900 w 3471957"/>
                <a:gd name="connsiteY2" fmla="*/ 267917 h 2243631"/>
                <a:gd name="connsiteX3" fmla="*/ 1112894 w 3471957"/>
                <a:gd name="connsiteY3" fmla="*/ 205107 h 2243631"/>
                <a:gd name="connsiteX4" fmla="*/ 1735979 w 3471957"/>
                <a:gd name="connsiteY4" fmla="*/ 14781 h 2243631"/>
                <a:gd name="connsiteX5" fmla="*/ 2359065 w 3471957"/>
                <a:gd name="connsiteY5" fmla="*/ 205107 h 2243631"/>
                <a:gd name="connsiteX6" fmla="*/ 2443059 w 3471957"/>
                <a:gd name="connsiteY6" fmla="*/ 267917 h 2243631"/>
                <a:gd name="connsiteX7" fmla="*/ 2462403 w 3471957"/>
                <a:gd name="connsiteY7" fmla="*/ 250744 h 2243631"/>
                <a:gd name="connsiteX8" fmla="*/ 3037467 w 3471957"/>
                <a:gd name="connsiteY8" fmla="*/ 1435 h 2243631"/>
                <a:gd name="connsiteX9" fmla="*/ 3366146 w 3471957"/>
                <a:gd name="connsiteY9" fmla="*/ 105813 h 2243631"/>
                <a:gd name="connsiteX10" fmla="*/ 3096739 w 3471957"/>
                <a:gd name="connsiteY10" fmla="*/ 1149768 h 2243631"/>
                <a:gd name="connsiteX11" fmla="*/ 2956527 w 3471957"/>
                <a:gd name="connsiteY11" fmla="*/ 1274244 h 2243631"/>
                <a:gd name="connsiteX12" fmla="*/ 2824838 w 3471957"/>
                <a:gd name="connsiteY12" fmla="*/ 1365178 h 2243631"/>
                <a:gd name="connsiteX13" fmla="*/ 2800302 w 3471957"/>
                <a:gd name="connsiteY13" fmla="*/ 1460602 h 2243631"/>
                <a:gd name="connsiteX14" fmla="*/ 1735979 w 3471957"/>
                <a:gd name="connsiteY14" fmla="*/ 2243631 h 2243631"/>
                <a:gd name="connsiteX15" fmla="*/ 709131 w 3471957"/>
                <a:gd name="connsiteY15" fmla="*/ 1562991 h 2243631"/>
                <a:gd name="connsiteX16" fmla="*/ 647892 w 3471957"/>
                <a:gd name="connsiteY16" fmla="*/ 1365709 h 2243631"/>
                <a:gd name="connsiteX17" fmla="*/ 515431 w 3471957"/>
                <a:gd name="connsiteY17" fmla="*/ 1274243 h 2243631"/>
                <a:gd name="connsiteX18" fmla="*/ 375219 w 3471957"/>
                <a:gd name="connsiteY18" fmla="*/ 1149767 h 2243631"/>
                <a:gd name="connsiteX19" fmla="*/ 105811 w 3471957"/>
                <a:gd name="connsiteY19" fmla="*/ 105811 h 2243631"/>
                <a:gd name="connsiteX20" fmla="*/ 434491 w 3471957"/>
                <a:gd name="connsiteY20" fmla="*/ 1433 h 2243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471957" h="2243631">
                  <a:moveTo>
                    <a:pt x="434491" y="1433"/>
                  </a:moveTo>
                  <a:cubicBezTo>
                    <a:pt x="611312" y="13429"/>
                    <a:pt x="817926" y="100384"/>
                    <a:pt x="1009555" y="250742"/>
                  </a:cubicBezTo>
                  <a:lnTo>
                    <a:pt x="1028900" y="267917"/>
                  </a:lnTo>
                  <a:lnTo>
                    <a:pt x="1112894" y="205107"/>
                  </a:lnTo>
                  <a:cubicBezTo>
                    <a:pt x="1290757" y="84945"/>
                    <a:pt x="1505174" y="14781"/>
                    <a:pt x="1735979" y="14781"/>
                  </a:cubicBezTo>
                  <a:cubicBezTo>
                    <a:pt x="1966784" y="14781"/>
                    <a:pt x="2181202" y="84945"/>
                    <a:pt x="2359065" y="205107"/>
                  </a:cubicBezTo>
                  <a:lnTo>
                    <a:pt x="2443059" y="267917"/>
                  </a:lnTo>
                  <a:lnTo>
                    <a:pt x="2462403" y="250744"/>
                  </a:lnTo>
                  <a:cubicBezTo>
                    <a:pt x="2654032" y="100386"/>
                    <a:pt x="2860646" y="13431"/>
                    <a:pt x="3037467" y="1435"/>
                  </a:cubicBezTo>
                  <a:cubicBezTo>
                    <a:pt x="3170082" y="-7562"/>
                    <a:pt x="3285939" y="25606"/>
                    <a:pt x="3366146" y="105813"/>
                  </a:cubicBezTo>
                  <a:cubicBezTo>
                    <a:pt x="3580032" y="319698"/>
                    <a:pt x="3459414" y="787093"/>
                    <a:pt x="3096739" y="1149768"/>
                  </a:cubicBezTo>
                  <a:cubicBezTo>
                    <a:pt x="3051404" y="1195103"/>
                    <a:pt x="3004434" y="1236655"/>
                    <a:pt x="2956527" y="1274244"/>
                  </a:cubicBezTo>
                  <a:lnTo>
                    <a:pt x="2824838" y="1365178"/>
                  </a:lnTo>
                  <a:lnTo>
                    <a:pt x="2800302" y="1460602"/>
                  </a:lnTo>
                  <a:cubicBezTo>
                    <a:pt x="2659203" y="1914249"/>
                    <a:pt x="2236057" y="2243631"/>
                    <a:pt x="1735979" y="2243631"/>
                  </a:cubicBezTo>
                  <a:cubicBezTo>
                    <a:pt x="1274369" y="2243631"/>
                    <a:pt x="878310" y="1962975"/>
                    <a:pt x="709131" y="1562991"/>
                  </a:cubicBezTo>
                  <a:lnTo>
                    <a:pt x="647892" y="1365709"/>
                  </a:lnTo>
                  <a:lnTo>
                    <a:pt x="515431" y="1274243"/>
                  </a:lnTo>
                  <a:cubicBezTo>
                    <a:pt x="467524" y="1236653"/>
                    <a:pt x="420554" y="1195101"/>
                    <a:pt x="375219" y="1149767"/>
                  </a:cubicBezTo>
                  <a:cubicBezTo>
                    <a:pt x="12544" y="787091"/>
                    <a:pt x="-108074" y="319697"/>
                    <a:pt x="105811" y="105811"/>
                  </a:cubicBezTo>
                  <a:cubicBezTo>
                    <a:pt x="186019" y="25604"/>
                    <a:pt x="301875" y="-7564"/>
                    <a:pt x="434491" y="143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altLang="ja-JP" sz="2400" b="1" dirty="0">
                  <a:solidFill>
                    <a:schemeClr val="bg1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GK</a:t>
              </a:r>
              <a:endParaRPr kumimoji="1" lang="ja-JP" altLang="en-US" sz="24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  <p:sp>
          <p:nvSpPr>
            <p:cNvPr id="33" name="左手グローブ">
              <a:extLst>
                <a:ext uri="{FF2B5EF4-FFF2-40B4-BE49-F238E27FC236}">
                  <a16:creationId xmlns:a16="http://schemas.microsoft.com/office/drawing/2014/main" id="{E48D0556-C603-8626-07DA-6B37BE0945C1}"/>
                </a:ext>
              </a:extLst>
            </p:cNvPr>
            <p:cNvSpPr/>
            <p:nvPr/>
          </p:nvSpPr>
          <p:spPr>
            <a:xfrm rot="2700000">
              <a:off x="10149814" y="1247149"/>
              <a:ext cx="840216" cy="352193"/>
            </a:xfrm>
            <a:custGeom>
              <a:avLst/>
              <a:gdLst>
                <a:gd name="connsiteX0" fmla="*/ 421366 w 842733"/>
                <a:gd name="connsiteY0" fmla="*/ 0 h 352193"/>
                <a:gd name="connsiteX1" fmla="*/ 818217 w 842733"/>
                <a:gd name="connsiteY1" fmla="*/ 298278 h 352193"/>
                <a:gd name="connsiteX2" fmla="*/ 842733 w 842733"/>
                <a:gd name="connsiteY2" fmla="*/ 352193 h 352193"/>
                <a:gd name="connsiteX3" fmla="*/ 0 w 842733"/>
                <a:gd name="connsiteY3" fmla="*/ 352193 h 352193"/>
                <a:gd name="connsiteX4" fmla="*/ 24515 w 842733"/>
                <a:gd name="connsiteY4" fmla="*/ 298278 h 352193"/>
                <a:gd name="connsiteX5" fmla="*/ 421366 w 842733"/>
                <a:gd name="connsiteY5" fmla="*/ 0 h 352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2733" h="352193">
                  <a:moveTo>
                    <a:pt x="421366" y="0"/>
                  </a:moveTo>
                  <a:cubicBezTo>
                    <a:pt x="576346" y="0"/>
                    <a:pt x="716654" y="113987"/>
                    <a:pt x="818217" y="298278"/>
                  </a:cubicBezTo>
                  <a:lnTo>
                    <a:pt x="842733" y="352193"/>
                  </a:lnTo>
                  <a:lnTo>
                    <a:pt x="0" y="352193"/>
                  </a:lnTo>
                  <a:lnTo>
                    <a:pt x="24515" y="298278"/>
                  </a:lnTo>
                  <a:cubicBezTo>
                    <a:pt x="126078" y="113987"/>
                    <a:pt x="266386" y="0"/>
                    <a:pt x="421366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ja-JP" altLang="en-US" sz="1600"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  <p:sp>
          <p:nvSpPr>
            <p:cNvPr id="34" name="右手グローブ">
              <a:extLst>
                <a:ext uri="{FF2B5EF4-FFF2-40B4-BE49-F238E27FC236}">
                  <a16:creationId xmlns:a16="http://schemas.microsoft.com/office/drawing/2014/main" id="{8CAB6E6B-398B-B5D2-4148-6368EEB0C96A}"/>
                </a:ext>
              </a:extLst>
            </p:cNvPr>
            <p:cNvSpPr/>
            <p:nvPr/>
          </p:nvSpPr>
          <p:spPr>
            <a:xfrm rot="8100000">
              <a:off x="10143816" y="4255906"/>
              <a:ext cx="846951" cy="352193"/>
            </a:xfrm>
            <a:custGeom>
              <a:avLst/>
              <a:gdLst>
                <a:gd name="connsiteX0" fmla="*/ 421366 w 842733"/>
                <a:gd name="connsiteY0" fmla="*/ 0 h 352193"/>
                <a:gd name="connsiteX1" fmla="*/ 818217 w 842733"/>
                <a:gd name="connsiteY1" fmla="*/ 298278 h 352193"/>
                <a:gd name="connsiteX2" fmla="*/ 842733 w 842733"/>
                <a:gd name="connsiteY2" fmla="*/ 352193 h 352193"/>
                <a:gd name="connsiteX3" fmla="*/ 0 w 842733"/>
                <a:gd name="connsiteY3" fmla="*/ 352193 h 352193"/>
                <a:gd name="connsiteX4" fmla="*/ 24515 w 842733"/>
                <a:gd name="connsiteY4" fmla="*/ 298278 h 352193"/>
                <a:gd name="connsiteX5" fmla="*/ 421366 w 842733"/>
                <a:gd name="connsiteY5" fmla="*/ 0 h 352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2733" h="352193">
                  <a:moveTo>
                    <a:pt x="421366" y="0"/>
                  </a:moveTo>
                  <a:cubicBezTo>
                    <a:pt x="576346" y="0"/>
                    <a:pt x="716654" y="113987"/>
                    <a:pt x="818217" y="298278"/>
                  </a:cubicBezTo>
                  <a:lnTo>
                    <a:pt x="842733" y="352193"/>
                  </a:lnTo>
                  <a:lnTo>
                    <a:pt x="0" y="352193"/>
                  </a:lnTo>
                  <a:lnTo>
                    <a:pt x="24515" y="298278"/>
                  </a:lnTo>
                  <a:cubicBezTo>
                    <a:pt x="126078" y="113987"/>
                    <a:pt x="266386" y="0"/>
                    <a:pt x="421366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ja-JP" altLang="en-US" sz="1600"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</p:grpSp>
      <p:sp>
        <p:nvSpPr>
          <p:cNvPr id="18" name="AT5">
            <a:extLst>
              <a:ext uri="{FF2B5EF4-FFF2-40B4-BE49-F238E27FC236}">
                <a16:creationId xmlns:a16="http://schemas.microsoft.com/office/drawing/2014/main" id="{6A764457-1403-9638-36DF-2F7B413BD912}"/>
              </a:ext>
            </a:extLst>
          </p:cNvPr>
          <p:cNvSpPr/>
          <p:nvPr/>
        </p:nvSpPr>
        <p:spPr>
          <a:xfrm rot="5400000">
            <a:off x="2930892" y="3839966"/>
            <a:ext cx="866418" cy="559892"/>
          </a:xfrm>
          <a:custGeom>
            <a:avLst/>
            <a:gdLst>
              <a:gd name="connsiteX0" fmla="*/ 434491 w 3471957"/>
              <a:gd name="connsiteY0" fmla="*/ 1433 h 2243631"/>
              <a:gd name="connsiteX1" fmla="*/ 1009555 w 3471957"/>
              <a:gd name="connsiteY1" fmla="*/ 250742 h 2243631"/>
              <a:gd name="connsiteX2" fmla="*/ 1028900 w 3471957"/>
              <a:gd name="connsiteY2" fmla="*/ 267917 h 2243631"/>
              <a:gd name="connsiteX3" fmla="*/ 1112894 w 3471957"/>
              <a:gd name="connsiteY3" fmla="*/ 205107 h 2243631"/>
              <a:gd name="connsiteX4" fmla="*/ 1735979 w 3471957"/>
              <a:gd name="connsiteY4" fmla="*/ 14781 h 2243631"/>
              <a:gd name="connsiteX5" fmla="*/ 2359065 w 3471957"/>
              <a:gd name="connsiteY5" fmla="*/ 205107 h 2243631"/>
              <a:gd name="connsiteX6" fmla="*/ 2443059 w 3471957"/>
              <a:gd name="connsiteY6" fmla="*/ 267917 h 2243631"/>
              <a:gd name="connsiteX7" fmla="*/ 2462403 w 3471957"/>
              <a:gd name="connsiteY7" fmla="*/ 250744 h 2243631"/>
              <a:gd name="connsiteX8" fmla="*/ 3037467 w 3471957"/>
              <a:gd name="connsiteY8" fmla="*/ 1435 h 2243631"/>
              <a:gd name="connsiteX9" fmla="*/ 3366146 w 3471957"/>
              <a:gd name="connsiteY9" fmla="*/ 105813 h 2243631"/>
              <a:gd name="connsiteX10" fmla="*/ 3096739 w 3471957"/>
              <a:gd name="connsiteY10" fmla="*/ 1149768 h 2243631"/>
              <a:gd name="connsiteX11" fmla="*/ 2956527 w 3471957"/>
              <a:gd name="connsiteY11" fmla="*/ 1274244 h 2243631"/>
              <a:gd name="connsiteX12" fmla="*/ 2824838 w 3471957"/>
              <a:gd name="connsiteY12" fmla="*/ 1365178 h 2243631"/>
              <a:gd name="connsiteX13" fmla="*/ 2800302 w 3471957"/>
              <a:gd name="connsiteY13" fmla="*/ 1460602 h 2243631"/>
              <a:gd name="connsiteX14" fmla="*/ 1735979 w 3471957"/>
              <a:gd name="connsiteY14" fmla="*/ 2243631 h 2243631"/>
              <a:gd name="connsiteX15" fmla="*/ 709131 w 3471957"/>
              <a:gd name="connsiteY15" fmla="*/ 1562991 h 2243631"/>
              <a:gd name="connsiteX16" fmla="*/ 647892 w 3471957"/>
              <a:gd name="connsiteY16" fmla="*/ 1365709 h 2243631"/>
              <a:gd name="connsiteX17" fmla="*/ 515431 w 3471957"/>
              <a:gd name="connsiteY17" fmla="*/ 1274243 h 2243631"/>
              <a:gd name="connsiteX18" fmla="*/ 375219 w 3471957"/>
              <a:gd name="connsiteY18" fmla="*/ 1149767 h 2243631"/>
              <a:gd name="connsiteX19" fmla="*/ 105811 w 3471957"/>
              <a:gd name="connsiteY19" fmla="*/ 105811 h 2243631"/>
              <a:gd name="connsiteX20" fmla="*/ 434491 w 3471957"/>
              <a:gd name="connsiteY20" fmla="*/ 1433 h 2243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71957" h="2243631">
                <a:moveTo>
                  <a:pt x="434491" y="1433"/>
                </a:moveTo>
                <a:cubicBezTo>
                  <a:pt x="611312" y="13429"/>
                  <a:pt x="817926" y="100384"/>
                  <a:pt x="1009555" y="250742"/>
                </a:cubicBezTo>
                <a:lnTo>
                  <a:pt x="1028900" y="267917"/>
                </a:lnTo>
                <a:lnTo>
                  <a:pt x="1112894" y="205107"/>
                </a:lnTo>
                <a:cubicBezTo>
                  <a:pt x="1290757" y="84945"/>
                  <a:pt x="1505174" y="14781"/>
                  <a:pt x="1735979" y="14781"/>
                </a:cubicBezTo>
                <a:cubicBezTo>
                  <a:pt x="1966784" y="14781"/>
                  <a:pt x="2181202" y="84945"/>
                  <a:pt x="2359065" y="205107"/>
                </a:cubicBezTo>
                <a:lnTo>
                  <a:pt x="2443059" y="267917"/>
                </a:lnTo>
                <a:lnTo>
                  <a:pt x="2462403" y="250744"/>
                </a:lnTo>
                <a:cubicBezTo>
                  <a:pt x="2654032" y="100386"/>
                  <a:pt x="2860646" y="13431"/>
                  <a:pt x="3037467" y="1435"/>
                </a:cubicBezTo>
                <a:cubicBezTo>
                  <a:pt x="3170082" y="-7562"/>
                  <a:pt x="3285939" y="25606"/>
                  <a:pt x="3366146" y="105813"/>
                </a:cubicBezTo>
                <a:cubicBezTo>
                  <a:pt x="3580032" y="319698"/>
                  <a:pt x="3459414" y="787093"/>
                  <a:pt x="3096739" y="1149768"/>
                </a:cubicBezTo>
                <a:cubicBezTo>
                  <a:pt x="3051404" y="1195103"/>
                  <a:pt x="3004434" y="1236655"/>
                  <a:pt x="2956527" y="1274244"/>
                </a:cubicBezTo>
                <a:lnTo>
                  <a:pt x="2824838" y="1365178"/>
                </a:lnTo>
                <a:lnTo>
                  <a:pt x="2800302" y="1460602"/>
                </a:lnTo>
                <a:cubicBezTo>
                  <a:pt x="2659203" y="1914249"/>
                  <a:pt x="2236057" y="2243631"/>
                  <a:pt x="1735979" y="2243631"/>
                </a:cubicBezTo>
                <a:cubicBezTo>
                  <a:pt x="1274369" y="2243631"/>
                  <a:pt x="878310" y="1962975"/>
                  <a:pt x="709131" y="1562991"/>
                </a:cubicBezTo>
                <a:lnTo>
                  <a:pt x="647892" y="1365709"/>
                </a:lnTo>
                <a:lnTo>
                  <a:pt x="515431" y="1274243"/>
                </a:lnTo>
                <a:cubicBezTo>
                  <a:pt x="467524" y="1236653"/>
                  <a:pt x="420554" y="1195101"/>
                  <a:pt x="375219" y="1149767"/>
                </a:cubicBezTo>
                <a:cubicBezTo>
                  <a:pt x="12544" y="787091"/>
                  <a:pt x="-108074" y="319697"/>
                  <a:pt x="105811" y="105811"/>
                </a:cubicBezTo>
                <a:cubicBezTo>
                  <a:pt x="186019" y="25604"/>
                  <a:pt x="301875" y="-7564"/>
                  <a:pt x="434491" y="143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tIns="108000" rtlCol="0" anchor="ctr">
            <a:noAutofit/>
          </a:bodyPr>
          <a:lstStyle/>
          <a:p>
            <a:pPr algn="ctr"/>
            <a:r>
              <a:rPr lang="en-US" altLang="ja-JP" sz="3200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5</a:t>
            </a:r>
          </a:p>
        </p:txBody>
      </p:sp>
      <p:sp>
        <p:nvSpPr>
          <p:cNvPr id="19" name="AT4">
            <a:extLst>
              <a:ext uri="{FF2B5EF4-FFF2-40B4-BE49-F238E27FC236}">
                <a16:creationId xmlns:a16="http://schemas.microsoft.com/office/drawing/2014/main" id="{33ED274C-61EE-6DEE-31BC-83A645427045}"/>
              </a:ext>
            </a:extLst>
          </p:cNvPr>
          <p:cNvSpPr/>
          <p:nvPr/>
        </p:nvSpPr>
        <p:spPr>
          <a:xfrm rot="5400000">
            <a:off x="2930892" y="2580872"/>
            <a:ext cx="866418" cy="559892"/>
          </a:xfrm>
          <a:custGeom>
            <a:avLst/>
            <a:gdLst>
              <a:gd name="connsiteX0" fmla="*/ 434491 w 3471957"/>
              <a:gd name="connsiteY0" fmla="*/ 1433 h 2243631"/>
              <a:gd name="connsiteX1" fmla="*/ 1009555 w 3471957"/>
              <a:gd name="connsiteY1" fmla="*/ 250742 h 2243631"/>
              <a:gd name="connsiteX2" fmla="*/ 1028900 w 3471957"/>
              <a:gd name="connsiteY2" fmla="*/ 267917 h 2243631"/>
              <a:gd name="connsiteX3" fmla="*/ 1112894 w 3471957"/>
              <a:gd name="connsiteY3" fmla="*/ 205107 h 2243631"/>
              <a:gd name="connsiteX4" fmla="*/ 1735979 w 3471957"/>
              <a:gd name="connsiteY4" fmla="*/ 14781 h 2243631"/>
              <a:gd name="connsiteX5" fmla="*/ 2359065 w 3471957"/>
              <a:gd name="connsiteY5" fmla="*/ 205107 h 2243631"/>
              <a:gd name="connsiteX6" fmla="*/ 2443059 w 3471957"/>
              <a:gd name="connsiteY6" fmla="*/ 267917 h 2243631"/>
              <a:gd name="connsiteX7" fmla="*/ 2462403 w 3471957"/>
              <a:gd name="connsiteY7" fmla="*/ 250744 h 2243631"/>
              <a:gd name="connsiteX8" fmla="*/ 3037467 w 3471957"/>
              <a:gd name="connsiteY8" fmla="*/ 1435 h 2243631"/>
              <a:gd name="connsiteX9" fmla="*/ 3366146 w 3471957"/>
              <a:gd name="connsiteY9" fmla="*/ 105813 h 2243631"/>
              <a:gd name="connsiteX10" fmla="*/ 3096739 w 3471957"/>
              <a:gd name="connsiteY10" fmla="*/ 1149768 h 2243631"/>
              <a:gd name="connsiteX11" fmla="*/ 2956527 w 3471957"/>
              <a:gd name="connsiteY11" fmla="*/ 1274244 h 2243631"/>
              <a:gd name="connsiteX12" fmla="*/ 2824838 w 3471957"/>
              <a:gd name="connsiteY12" fmla="*/ 1365178 h 2243631"/>
              <a:gd name="connsiteX13" fmla="*/ 2800302 w 3471957"/>
              <a:gd name="connsiteY13" fmla="*/ 1460602 h 2243631"/>
              <a:gd name="connsiteX14" fmla="*/ 1735979 w 3471957"/>
              <a:gd name="connsiteY14" fmla="*/ 2243631 h 2243631"/>
              <a:gd name="connsiteX15" fmla="*/ 709131 w 3471957"/>
              <a:gd name="connsiteY15" fmla="*/ 1562991 h 2243631"/>
              <a:gd name="connsiteX16" fmla="*/ 647892 w 3471957"/>
              <a:gd name="connsiteY16" fmla="*/ 1365709 h 2243631"/>
              <a:gd name="connsiteX17" fmla="*/ 515431 w 3471957"/>
              <a:gd name="connsiteY17" fmla="*/ 1274243 h 2243631"/>
              <a:gd name="connsiteX18" fmla="*/ 375219 w 3471957"/>
              <a:gd name="connsiteY18" fmla="*/ 1149767 h 2243631"/>
              <a:gd name="connsiteX19" fmla="*/ 105811 w 3471957"/>
              <a:gd name="connsiteY19" fmla="*/ 105811 h 2243631"/>
              <a:gd name="connsiteX20" fmla="*/ 434491 w 3471957"/>
              <a:gd name="connsiteY20" fmla="*/ 1433 h 2243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71957" h="2243631">
                <a:moveTo>
                  <a:pt x="434491" y="1433"/>
                </a:moveTo>
                <a:cubicBezTo>
                  <a:pt x="611312" y="13429"/>
                  <a:pt x="817926" y="100384"/>
                  <a:pt x="1009555" y="250742"/>
                </a:cubicBezTo>
                <a:lnTo>
                  <a:pt x="1028900" y="267917"/>
                </a:lnTo>
                <a:lnTo>
                  <a:pt x="1112894" y="205107"/>
                </a:lnTo>
                <a:cubicBezTo>
                  <a:pt x="1290757" y="84945"/>
                  <a:pt x="1505174" y="14781"/>
                  <a:pt x="1735979" y="14781"/>
                </a:cubicBezTo>
                <a:cubicBezTo>
                  <a:pt x="1966784" y="14781"/>
                  <a:pt x="2181202" y="84945"/>
                  <a:pt x="2359065" y="205107"/>
                </a:cubicBezTo>
                <a:lnTo>
                  <a:pt x="2443059" y="267917"/>
                </a:lnTo>
                <a:lnTo>
                  <a:pt x="2462403" y="250744"/>
                </a:lnTo>
                <a:cubicBezTo>
                  <a:pt x="2654032" y="100386"/>
                  <a:pt x="2860646" y="13431"/>
                  <a:pt x="3037467" y="1435"/>
                </a:cubicBezTo>
                <a:cubicBezTo>
                  <a:pt x="3170082" y="-7562"/>
                  <a:pt x="3285939" y="25606"/>
                  <a:pt x="3366146" y="105813"/>
                </a:cubicBezTo>
                <a:cubicBezTo>
                  <a:pt x="3580032" y="319698"/>
                  <a:pt x="3459414" y="787093"/>
                  <a:pt x="3096739" y="1149768"/>
                </a:cubicBezTo>
                <a:cubicBezTo>
                  <a:pt x="3051404" y="1195103"/>
                  <a:pt x="3004434" y="1236655"/>
                  <a:pt x="2956527" y="1274244"/>
                </a:cubicBezTo>
                <a:lnTo>
                  <a:pt x="2824838" y="1365178"/>
                </a:lnTo>
                <a:lnTo>
                  <a:pt x="2800302" y="1460602"/>
                </a:lnTo>
                <a:cubicBezTo>
                  <a:pt x="2659203" y="1914249"/>
                  <a:pt x="2236057" y="2243631"/>
                  <a:pt x="1735979" y="2243631"/>
                </a:cubicBezTo>
                <a:cubicBezTo>
                  <a:pt x="1274369" y="2243631"/>
                  <a:pt x="878310" y="1962975"/>
                  <a:pt x="709131" y="1562991"/>
                </a:cubicBezTo>
                <a:lnTo>
                  <a:pt x="647892" y="1365709"/>
                </a:lnTo>
                <a:lnTo>
                  <a:pt x="515431" y="1274243"/>
                </a:lnTo>
                <a:cubicBezTo>
                  <a:pt x="467524" y="1236653"/>
                  <a:pt x="420554" y="1195101"/>
                  <a:pt x="375219" y="1149767"/>
                </a:cubicBezTo>
                <a:cubicBezTo>
                  <a:pt x="12544" y="787091"/>
                  <a:pt x="-108074" y="319697"/>
                  <a:pt x="105811" y="105811"/>
                </a:cubicBezTo>
                <a:cubicBezTo>
                  <a:pt x="186019" y="25604"/>
                  <a:pt x="301875" y="-7564"/>
                  <a:pt x="434491" y="143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tIns="108000" rtlCol="0" anchor="ctr">
            <a:noAutofit/>
          </a:bodyPr>
          <a:lstStyle/>
          <a:p>
            <a:pPr algn="ctr"/>
            <a:r>
              <a:rPr kumimoji="1" lang="en-US" altLang="ja-JP" sz="3200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4</a:t>
            </a:r>
            <a:endParaRPr kumimoji="1" lang="ja-JP" altLang="en-US" sz="3200" b="1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4" name="AT3">
            <a:extLst>
              <a:ext uri="{FF2B5EF4-FFF2-40B4-BE49-F238E27FC236}">
                <a16:creationId xmlns:a16="http://schemas.microsoft.com/office/drawing/2014/main" id="{7738CFB3-591E-C4CF-79E2-081C1956DD54}"/>
              </a:ext>
            </a:extLst>
          </p:cNvPr>
          <p:cNvSpPr/>
          <p:nvPr/>
        </p:nvSpPr>
        <p:spPr>
          <a:xfrm rot="5400000">
            <a:off x="4077476" y="4442780"/>
            <a:ext cx="866418" cy="559892"/>
          </a:xfrm>
          <a:custGeom>
            <a:avLst/>
            <a:gdLst>
              <a:gd name="connsiteX0" fmla="*/ 434491 w 3471957"/>
              <a:gd name="connsiteY0" fmla="*/ 1433 h 2243631"/>
              <a:gd name="connsiteX1" fmla="*/ 1009555 w 3471957"/>
              <a:gd name="connsiteY1" fmla="*/ 250742 h 2243631"/>
              <a:gd name="connsiteX2" fmla="*/ 1028900 w 3471957"/>
              <a:gd name="connsiteY2" fmla="*/ 267917 h 2243631"/>
              <a:gd name="connsiteX3" fmla="*/ 1112894 w 3471957"/>
              <a:gd name="connsiteY3" fmla="*/ 205107 h 2243631"/>
              <a:gd name="connsiteX4" fmla="*/ 1735979 w 3471957"/>
              <a:gd name="connsiteY4" fmla="*/ 14781 h 2243631"/>
              <a:gd name="connsiteX5" fmla="*/ 2359065 w 3471957"/>
              <a:gd name="connsiteY5" fmla="*/ 205107 h 2243631"/>
              <a:gd name="connsiteX6" fmla="*/ 2443059 w 3471957"/>
              <a:gd name="connsiteY6" fmla="*/ 267917 h 2243631"/>
              <a:gd name="connsiteX7" fmla="*/ 2462403 w 3471957"/>
              <a:gd name="connsiteY7" fmla="*/ 250744 h 2243631"/>
              <a:gd name="connsiteX8" fmla="*/ 3037467 w 3471957"/>
              <a:gd name="connsiteY8" fmla="*/ 1435 h 2243631"/>
              <a:gd name="connsiteX9" fmla="*/ 3366146 w 3471957"/>
              <a:gd name="connsiteY9" fmla="*/ 105813 h 2243631"/>
              <a:gd name="connsiteX10" fmla="*/ 3096739 w 3471957"/>
              <a:gd name="connsiteY10" fmla="*/ 1149768 h 2243631"/>
              <a:gd name="connsiteX11" fmla="*/ 2956527 w 3471957"/>
              <a:gd name="connsiteY11" fmla="*/ 1274244 h 2243631"/>
              <a:gd name="connsiteX12" fmla="*/ 2824838 w 3471957"/>
              <a:gd name="connsiteY12" fmla="*/ 1365178 h 2243631"/>
              <a:gd name="connsiteX13" fmla="*/ 2800302 w 3471957"/>
              <a:gd name="connsiteY13" fmla="*/ 1460602 h 2243631"/>
              <a:gd name="connsiteX14" fmla="*/ 1735979 w 3471957"/>
              <a:gd name="connsiteY14" fmla="*/ 2243631 h 2243631"/>
              <a:gd name="connsiteX15" fmla="*/ 709131 w 3471957"/>
              <a:gd name="connsiteY15" fmla="*/ 1562991 h 2243631"/>
              <a:gd name="connsiteX16" fmla="*/ 647892 w 3471957"/>
              <a:gd name="connsiteY16" fmla="*/ 1365709 h 2243631"/>
              <a:gd name="connsiteX17" fmla="*/ 515431 w 3471957"/>
              <a:gd name="connsiteY17" fmla="*/ 1274243 h 2243631"/>
              <a:gd name="connsiteX18" fmla="*/ 375219 w 3471957"/>
              <a:gd name="connsiteY18" fmla="*/ 1149767 h 2243631"/>
              <a:gd name="connsiteX19" fmla="*/ 105811 w 3471957"/>
              <a:gd name="connsiteY19" fmla="*/ 105811 h 2243631"/>
              <a:gd name="connsiteX20" fmla="*/ 434491 w 3471957"/>
              <a:gd name="connsiteY20" fmla="*/ 1433 h 2243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71957" h="2243631">
                <a:moveTo>
                  <a:pt x="434491" y="1433"/>
                </a:moveTo>
                <a:cubicBezTo>
                  <a:pt x="611312" y="13429"/>
                  <a:pt x="817926" y="100384"/>
                  <a:pt x="1009555" y="250742"/>
                </a:cubicBezTo>
                <a:lnTo>
                  <a:pt x="1028900" y="267917"/>
                </a:lnTo>
                <a:lnTo>
                  <a:pt x="1112894" y="205107"/>
                </a:lnTo>
                <a:cubicBezTo>
                  <a:pt x="1290757" y="84945"/>
                  <a:pt x="1505174" y="14781"/>
                  <a:pt x="1735979" y="14781"/>
                </a:cubicBezTo>
                <a:cubicBezTo>
                  <a:pt x="1966784" y="14781"/>
                  <a:pt x="2181202" y="84945"/>
                  <a:pt x="2359065" y="205107"/>
                </a:cubicBezTo>
                <a:lnTo>
                  <a:pt x="2443059" y="267917"/>
                </a:lnTo>
                <a:lnTo>
                  <a:pt x="2462403" y="250744"/>
                </a:lnTo>
                <a:cubicBezTo>
                  <a:pt x="2654032" y="100386"/>
                  <a:pt x="2860646" y="13431"/>
                  <a:pt x="3037467" y="1435"/>
                </a:cubicBezTo>
                <a:cubicBezTo>
                  <a:pt x="3170082" y="-7562"/>
                  <a:pt x="3285939" y="25606"/>
                  <a:pt x="3366146" y="105813"/>
                </a:cubicBezTo>
                <a:cubicBezTo>
                  <a:pt x="3580032" y="319698"/>
                  <a:pt x="3459414" y="787093"/>
                  <a:pt x="3096739" y="1149768"/>
                </a:cubicBezTo>
                <a:cubicBezTo>
                  <a:pt x="3051404" y="1195103"/>
                  <a:pt x="3004434" y="1236655"/>
                  <a:pt x="2956527" y="1274244"/>
                </a:cubicBezTo>
                <a:lnTo>
                  <a:pt x="2824838" y="1365178"/>
                </a:lnTo>
                <a:lnTo>
                  <a:pt x="2800302" y="1460602"/>
                </a:lnTo>
                <a:cubicBezTo>
                  <a:pt x="2659203" y="1914249"/>
                  <a:pt x="2236057" y="2243631"/>
                  <a:pt x="1735979" y="2243631"/>
                </a:cubicBezTo>
                <a:cubicBezTo>
                  <a:pt x="1274369" y="2243631"/>
                  <a:pt x="878310" y="1962975"/>
                  <a:pt x="709131" y="1562991"/>
                </a:cubicBezTo>
                <a:lnTo>
                  <a:pt x="647892" y="1365709"/>
                </a:lnTo>
                <a:lnTo>
                  <a:pt x="515431" y="1274243"/>
                </a:lnTo>
                <a:cubicBezTo>
                  <a:pt x="467524" y="1236653"/>
                  <a:pt x="420554" y="1195101"/>
                  <a:pt x="375219" y="1149767"/>
                </a:cubicBezTo>
                <a:cubicBezTo>
                  <a:pt x="12544" y="787091"/>
                  <a:pt x="-108074" y="319697"/>
                  <a:pt x="105811" y="105811"/>
                </a:cubicBezTo>
                <a:cubicBezTo>
                  <a:pt x="186019" y="25604"/>
                  <a:pt x="301875" y="-7564"/>
                  <a:pt x="434491" y="143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tIns="108000" rtlCol="0" anchor="ctr">
            <a:noAutofit/>
          </a:bodyPr>
          <a:lstStyle/>
          <a:p>
            <a:pPr algn="ctr"/>
            <a:r>
              <a:rPr kumimoji="1" lang="en-US" altLang="ja-JP" sz="3200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3</a:t>
            </a:r>
            <a:endParaRPr kumimoji="1" lang="ja-JP" altLang="en-US" sz="3200" b="1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3" name="AT2">
            <a:extLst>
              <a:ext uri="{FF2B5EF4-FFF2-40B4-BE49-F238E27FC236}">
                <a16:creationId xmlns:a16="http://schemas.microsoft.com/office/drawing/2014/main" id="{3B054E99-2B9F-9EFA-9FCB-7B996C0AB251}"/>
              </a:ext>
            </a:extLst>
          </p:cNvPr>
          <p:cNvSpPr/>
          <p:nvPr/>
        </p:nvSpPr>
        <p:spPr>
          <a:xfrm rot="5400000">
            <a:off x="4077475" y="3139821"/>
            <a:ext cx="866418" cy="559892"/>
          </a:xfrm>
          <a:custGeom>
            <a:avLst/>
            <a:gdLst>
              <a:gd name="connsiteX0" fmla="*/ 434491 w 3471957"/>
              <a:gd name="connsiteY0" fmla="*/ 1433 h 2243631"/>
              <a:gd name="connsiteX1" fmla="*/ 1009555 w 3471957"/>
              <a:gd name="connsiteY1" fmla="*/ 250742 h 2243631"/>
              <a:gd name="connsiteX2" fmla="*/ 1028900 w 3471957"/>
              <a:gd name="connsiteY2" fmla="*/ 267917 h 2243631"/>
              <a:gd name="connsiteX3" fmla="*/ 1112894 w 3471957"/>
              <a:gd name="connsiteY3" fmla="*/ 205107 h 2243631"/>
              <a:gd name="connsiteX4" fmla="*/ 1735979 w 3471957"/>
              <a:gd name="connsiteY4" fmla="*/ 14781 h 2243631"/>
              <a:gd name="connsiteX5" fmla="*/ 2359065 w 3471957"/>
              <a:gd name="connsiteY5" fmla="*/ 205107 h 2243631"/>
              <a:gd name="connsiteX6" fmla="*/ 2443059 w 3471957"/>
              <a:gd name="connsiteY6" fmla="*/ 267917 h 2243631"/>
              <a:gd name="connsiteX7" fmla="*/ 2462403 w 3471957"/>
              <a:gd name="connsiteY7" fmla="*/ 250744 h 2243631"/>
              <a:gd name="connsiteX8" fmla="*/ 3037467 w 3471957"/>
              <a:gd name="connsiteY8" fmla="*/ 1435 h 2243631"/>
              <a:gd name="connsiteX9" fmla="*/ 3366146 w 3471957"/>
              <a:gd name="connsiteY9" fmla="*/ 105813 h 2243631"/>
              <a:gd name="connsiteX10" fmla="*/ 3096739 w 3471957"/>
              <a:gd name="connsiteY10" fmla="*/ 1149768 h 2243631"/>
              <a:gd name="connsiteX11" fmla="*/ 2956527 w 3471957"/>
              <a:gd name="connsiteY11" fmla="*/ 1274244 h 2243631"/>
              <a:gd name="connsiteX12" fmla="*/ 2824838 w 3471957"/>
              <a:gd name="connsiteY12" fmla="*/ 1365178 h 2243631"/>
              <a:gd name="connsiteX13" fmla="*/ 2800302 w 3471957"/>
              <a:gd name="connsiteY13" fmla="*/ 1460602 h 2243631"/>
              <a:gd name="connsiteX14" fmla="*/ 1735979 w 3471957"/>
              <a:gd name="connsiteY14" fmla="*/ 2243631 h 2243631"/>
              <a:gd name="connsiteX15" fmla="*/ 709131 w 3471957"/>
              <a:gd name="connsiteY15" fmla="*/ 1562991 h 2243631"/>
              <a:gd name="connsiteX16" fmla="*/ 647892 w 3471957"/>
              <a:gd name="connsiteY16" fmla="*/ 1365709 h 2243631"/>
              <a:gd name="connsiteX17" fmla="*/ 515431 w 3471957"/>
              <a:gd name="connsiteY17" fmla="*/ 1274243 h 2243631"/>
              <a:gd name="connsiteX18" fmla="*/ 375219 w 3471957"/>
              <a:gd name="connsiteY18" fmla="*/ 1149767 h 2243631"/>
              <a:gd name="connsiteX19" fmla="*/ 105811 w 3471957"/>
              <a:gd name="connsiteY19" fmla="*/ 105811 h 2243631"/>
              <a:gd name="connsiteX20" fmla="*/ 434491 w 3471957"/>
              <a:gd name="connsiteY20" fmla="*/ 1433 h 2243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71957" h="2243631">
                <a:moveTo>
                  <a:pt x="434491" y="1433"/>
                </a:moveTo>
                <a:cubicBezTo>
                  <a:pt x="611312" y="13429"/>
                  <a:pt x="817926" y="100384"/>
                  <a:pt x="1009555" y="250742"/>
                </a:cubicBezTo>
                <a:lnTo>
                  <a:pt x="1028900" y="267917"/>
                </a:lnTo>
                <a:lnTo>
                  <a:pt x="1112894" y="205107"/>
                </a:lnTo>
                <a:cubicBezTo>
                  <a:pt x="1290757" y="84945"/>
                  <a:pt x="1505174" y="14781"/>
                  <a:pt x="1735979" y="14781"/>
                </a:cubicBezTo>
                <a:cubicBezTo>
                  <a:pt x="1966784" y="14781"/>
                  <a:pt x="2181202" y="84945"/>
                  <a:pt x="2359065" y="205107"/>
                </a:cubicBezTo>
                <a:lnTo>
                  <a:pt x="2443059" y="267917"/>
                </a:lnTo>
                <a:lnTo>
                  <a:pt x="2462403" y="250744"/>
                </a:lnTo>
                <a:cubicBezTo>
                  <a:pt x="2654032" y="100386"/>
                  <a:pt x="2860646" y="13431"/>
                  <a:pt x="3037467" y="1435"/>
                </a:cubicBezTo>
                <a:cubicBezTo>
                  <a:pt x="3170082" y="-7562"/>
                  <a:pt x="3285939" y="25606"/>
                  <a:pt x="3366146" y="105813"/>
                </a:cubicBezTo>
                <a:cubicBezTo>
                  <a:pt x="3580032" y="319698"/>
                  <a:pt x="3459414" y="787093"/>
                  <a:pt x="3096739" y="1149768"/>
                </a:cubicBezTo>
                <a:cubicBezTo>
                  <a:pt x="3051404" y="1195103"/>
                  <a:pt x="3004434" y="1236655"/>
                  <a:pt x="2956527" y="1274244"/>
                </a:cubicBezTo>
                <a:lnTo>
                  <a:pt x="2824838" y="1365178"/>
                </a:lnTo>
                <a:lnTo>
                  <a:pt x="2800302" y="1460602"/>
                </a:lnTo>
                <a:cubicBezTo>
                  <a:pt x="2659203" y="1914249"/>
                  <a:pt x="2236057" y="2243631"/>
                  <a:pt x="1735979" y="2243631"/>
                </a:cubicBezTo>
                <a:cubicBezTo>
                  <a:pt x="1274369" y="2243631"/>
                  <a:pt x="878310" y="1962975"/>
                  <a:pt x="709131" y="1562991"/>
                </a:cubicBezTo>
                <a:lnTo>
                  <a:pt x="647892" y="1365709"/>
                </a:lnTo>
                <a:lnTo>
                  <a:pt x="515431" y="1274243"/>
                </a:lnTo>
                <a:cubicBezTo>
                  <a:pt x="467524" y="1236653"/>
                  <a:pt x="420554" y="1195101"/>
                  <a:pt x="375219" y="1149767"/>
                </a:cubicBezTo>
                <a:cubicBezTo>
                  <a:pt x="12544" y="787091"/>
                  <a:pt x="-108074" y="319697"/>
                  <a:pt x="105811" y="105811"/>
                </a:cubicBezTo>
                <a:cubicBezTo>
                  <a:pt x="186019" y="25604"/>
                  <a:pt x="301875" y="-7564"/>
                  <a:pt x="434491" y="143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tIns="108000" rtlCol="0" anchor="ctr">
            <a:noAutofit/>
          </a:bodyPr>
          <a:lstStyle/>
          <a:p>
            <a:pPr algn="ctr"/>
            <a:r>
              <a:rPr kumimoji="1" lang="en-US" altLang="ja-JP" sz="3200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2</a:t>
            </a:r>
            <a:endParaRPr kumimoji="1" lang="ja-JP" altLang="en-US" sz="3200" b="1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1" name="AT1">
            <a:extLst>
              <a:ext uri="{FF2B5EF4-FFF2-40B4-BE49-F238E27FC236}">
                <a16:creationId xmlns:a16="http://schemas.microsoft.com/office/drawing/2014/main" id="{33B7468D-1BBC-152D-E4CD-1C0D47B2C5FB}"/>
              </a:ext>
            </a:extLst>
          </p:cNvPr>
          <p:cNvSpPr/>
          <p:nvPr/>
        </p:nvSpPr>
        <p:spPr>
          <a:xfrm rot="5400000">
            <a:off x="4077475" y="1880727"/>
            <a:ext cx="866418" cy="559892"/>
          </a:xfrm>
          <a:custGeom>
            <a:avLst/>
            <a:gdLst>
              <a:gd name="connsiteX0" fmla="*/ 434491 w 3471957"/>
              <a:gd name="connsiteY0" fmla="*/ 1433 h 2243631"/>
              <a:gd name="connsiteX1" fmla="*/ 1009555 w 3471957"/>
              <a:gd name="connsiteY1" fmla="*/ 250742 h 2243631"/>
              <a:gd name="connsiteX2" fmla="*/ 1028900 w 3471957"/>
              <a:gd name="connsiteY2" fmla="*/ 267917 h 2243631"/>
              <a:gd name="connsiteX3" fmla="*/ 1112894 w 3471957"/>
              <a:gd name="connsiteY3" fmla="*/ 205107 h 2243631"/>
              <a:gd name="connsiteX4" fmla="*/ 1735979 w 3471957"/>
              <a:gd name="connsiteY4" fmla="*/ 14781 h 2243631"/>
              <a:gd name="connsiteX5" fmla="*/ 2359065 w 3471957"/>
              <a:gd name="connsiteY5" fmla="*/ 205107 h 2243631"/>
              <a:gd name="connsiteX6" fmla="*/ 2443059 w 3471957"/>
              <a:gd name="connsiteY6" fmla="*/ 267917 h 2243631"/>
              <a:gd name="connsiteX7" fmla="*/ 2462403 w 3471957"/>
              <a:gd name="connsiteY7" fmla="*/ 250744 h 2243631"/>
              <a:gd name="connsiteX8" fmla="*/ 3037467 w 3471957"/>
              <a:gd name="connsiteY8" fmla="*/ 1435 h 2243631"/>
              <a:gd name="connsiteX9" fmla="*/ 3366146 w 3471957"/>
              <a:gd name="connsiteY9" fmla="*/ 105813 h 2243631"/>
              <a:gd name="connsiteX10" fmla="*/ 3096739 w 3471957"/>
              <a:gd name="connsiteY10" fmla="*/ 1149768 h 2243631"/>
              <a:gd name="connsiteX11" fmla="*/ 2956527 w 3471957"/>
              <a:gd name="connsiteY11" fmla="*/ 1274244 h 2243631"/>
              <a:gd name="connsiteX12" fmla="*/ 2824838 w 3471957"/>
              <a:gd name="connsiteY12" fmla="*/ 1365178 h 2243631"/>
              <a:gd name="connsiteX13" fmla="*/ 2800302 w 3471957"/>
              <a:gd name="connsiteY13" fmla="*/ 1460602 h 2243631"/>
              <a:gd name="connsiteX14" fmla="*/ 1735979 w 3471957"/>
              <a:gd name="connsiteY14" fmla="*/ 2243631 h 2243631"/>
              <a:gd name="connsiteX15" fmla="*/ 709131 w 3471957"/>
              <a:gd name="connsiteY15" fmla="*/ 1562991 h 2243631"/>
              <a:gd name="connsiteX16" fmla="*/ 647892 w 3471957"/>
              <a:gd name="connsiteY16" fmla="*/ 1365709 h 2243631"/>
              <a:gd name="connsiteX17" fmla="*/ 515431 w 3471957"/>
              <a:gd name="connsiteY17" fmla="*/ 1274243 h 2243631"/>
              <a:gd name="connsiteX18" fmla="*/ 375219 w 3471957"/>
              <a:gd name="connsiteY18" fmla="*/ 1149767 h 2243631"/>
              <a:gd name="connsiteX19" fmla="*/ 105811 w 3471957"/>
              <a:gd name="connsiteY19" fmla="*/ 105811 h 2243631"/>
              <a:gd name="connsiteX20" fmla="*/ 434491 w 3471957"/>
              <a:gd name="connsiteY20" fmla="*/ 1433 h 2243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71957" h="2243631">
                <a:moveTo>
                  <a:pt x="434491" y="1433"/>
                </a:moveTo>
                <a:cubicBezTo>
                  <a:pt x="611312" y="13429"/>
                  <a:pt x="817926" y="100384"/>
                  <a:pt x="1009555" y="250742"/>
                </a:cubicBezTo>
                <a:lnTo>
                  <a:pt x="1028900" y="267917"/>
                </a:lnTo>
                <a:lnTo>
                  <a:pt x="1112894" y="205107"/>
                </a:lnTo>
                <a:cubicBezTo>
                  <a:pt x="1290757" y="84945"/>
                  <a:pt x="1505174" y="14781"/>
                  <a:pt x="1735979" y="14781"/>
                </a:cubicBezTo>
                <a:cubicBezTo>
                  <a:pt x="1966784" y="14781"/>
                  <a:pt x="2181202" y="84945"/>
                  <a:pt x="2359065" y="205107"/>
                </a:cubicBezTo>
                <a:lnTo>
                  <a:pt x="2443059" y="267917"/>
                </a:lnTo>
                <a:lnTo>
                  <a:pt x="2462403" y="250744"/>
                </a:lnTo>
                <a:cubicBezTo>
                  <a:pt x="2654032" y="100386"/>
                  <a:pt x="2860646" y="13431"/>
                  <a:pt x="3037467" y="1435"/>
                </a:cubicBezTo>
                <a:cubicBezTo>
                  <a:pt x="3170082" y="-7562"/>
                  <a:pt x="3285939" y="25606"/>
                  <a:pt x="3366146" y="105813"/>
                </a:cubicBezTo>
                <a:cubicBezTo>
                  <a:pt x="3580032" y="319698"/>
                  <a:pt x="3459414" y="787093"/>
                  <a:pt x="3096739" y="1149768"/>
                </a:cubicBezTo>
                <a:cubicBezTo>
                  <a:pt x="3051404" y="1195103"/>
                  <a:pt x="3004434" y="1236655"/>
                  <a:pt x="2956527" y="1274244"/>
                </a:cubicBezTo>
                <a:lnTo>
                  <a:pt x="2824838" y="1365178"/>
                </a:lnTo>
                <a:lnTo>
                  <a:pt x="2800302" y="1460602"/>
                </a:lnTo>
                <a:cubicBezTo>
                  <a:pt x="2659203" y="1914249"/>
                  <a:pt x="2236057" y="2243631"/>
                  <a:pt x="1735979" y="2243631"/>
                </a:cubicBezTo>
                <a:cubicBezTo>
                  <a:pt x="1274369" y="2243631"/>
                  <a:pt x="878310" y="1962975"/>
                  <a:pt x="709131" y="1562991"/>
                </a:cubicBezTo>
                <a:lnTo>
                  <a:pt x="647892" y="1365709"/>
                </a:lnTo>
                <a:lnTo>
                  <a:pt x="515431" y="1274243"/>
                </a:lnTo>
                <a:cubicBezTo>
                  <a:pt x="467524" y="1236653"/>
                  <a:pt x="420554" y="1195101"/>
                  <a:pt x="375219" y="1149767"/>
                </a:cubicBezTo>
                <a:cubicBezTo>
                  <a:pt x="12544" y="787091"/>
                  <a:pt x="-108074" y="319697"/>
                  <a:pt x="105811" y="105811"/>
                </a:cubicBezTo>
                <a:cubicBezTo>
                  <a:pt x="186019" y="25604"/>
                  <a:pt x="301875" y="-7564"/>
                  <a:pt x="434491" y="143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tIns="108000" rtlCol="0" anchor="ctr">
            <a:noAutofit/>
          </a:bodyPr>
          <a:lstStyle/>
          <a:p>
            <a:pPr algn="ctr"/>
            <a:r>
              <a:rPr lang="en-US" altLang="ja-JP" sz="3200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1</a:t>
            </a:r>
            <a:endParaRPr kumimoji="1" lang="ja-JP" altLang="en-US" sz="3200" b="1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" name="タイトル">
            <a:extLst>
              <a:ext uri="{FF2B5EF4-FFF2-40B4-BE49-F238E27FC236}">
                <a16:creationId xmlns:a16="http://schemas.microsoft.com/office/drawing/2014/main" id="{8922ABC3-3DFE-9D59-66BC-D13FB8A8941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858838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ja-JP" altLang="en-US" sz="2400" dirty="0"/>
              <a:t>プレイヤーアイコンのテンプレート（コピーして使用してください）</a:t>
            </a:r>
          </a:p>
        </p:txBody>
      </p:sp>
    </p:spTree>
    <p:extLst>
      <p:ext uri="{BB962C8B-B14F-4D97-AF65-F5344CB8AC3E}">
        <p14:creationId xmlns:p14="http://schemas.microsoft.com/office/powerpoint/2010/main" val="2408685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守備が届く範囲After">
            <a:extLst>
              <a:ext uri="{FF2B5EF4-FFF2-40B4-BE49-F238E27FC236}">
                <a16:creationId xmlns:a16="http://schemas.microsoft.com/office/drawing/2014/main" id="{49058129-9A30-3F40-0663-2D6D32C3AD33}"/>
              </a:ext>
            </a:extLst>
          </p:cNvPr>
          <p:cNvSpPr/>
          <p:nvPr/>
        </p:nvSpPr>
        <p:spPr>
          <a:xfrm>
            <a:off x="5205759" y="3300805"/>
            <a:ext cx="4314431" cy="1985179"/>
          </a:xfrm>
          <a:prstGeom prst="roundRect">
            <a:avLst>
              <a:gd name="adj" fmla="val 4647"/>
            </a:avLst>
          </a:prstGeom>
          <a:solidFill>
            <a:srgbClr val="C00000">
              <a:alpha val="20000"/>
            </a:srgbClr>
          </a:solidFill>
          <a:ln w="12700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 dirty="0">
                <a:solidFill>
                  <a:srgbClr val="C00000"/>
                </a:solidFill>
              </a:rPr>
              <a:t>守備が届く範囲</a:t>
            </a:r>
          </a:p>
        </p:txBody>
      </p:sp>
      <p:sp>
        <p:nvSpPr>
          <p:cNvPr id="62" name="守備が届く範囲Before">
            <a:extLst>
              <a:ext uri="{FF2B5EF4-FFF2-40B4-BE49-F238E27FC236}">
                <a16:creationId xmlns:a16="http://schemas.microsoft.com/office/drawing/2014/main" id="{5283DA47-7557-6981-89FB-B93CC9DB52D9}"/>
              </a:ext>
            </a:extLst>
          </p:cNvPr>
          <p:cNvSpPr/>
          <p:nvPr/>
        </p:nvSpPr>
        <p:spPr>
          <a:xfrm>
            <a:off x="5198301" y="1073589"/>
            <a:ext cx="2574556" cy="4212395"/>
          </a:xfrm>
          <a:prstGeom prst="roundRect">
            <a:avLst>
              <a:gd name="adj" fmla="val 4647"/>
            </a:avLst>
          </a:prstGeom>
          <a:solidFill>
            <a:srgbClr val="C00000">
              <a:alpha val="20000"/>
            </a:srgbClr>
          </a:solidFill>
          <a:ln w="12700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 dirty="0">
                <a:solidFill>
                  <a:srgbClr val="C00000"/>
                </a:solidFill>
              </a:rPr>
              <a:t>守備が届く範囲</a:t>
            </a:r>
          </a:p>
        </p:txBody>
      </p:sp>
      <p:sp>
        <p:nvSpPr>
          <p:cNvPr id="4" name="空きスペースAfter">
            <a:extLst>
              <a:ext uri="{FF2B5EF4-FFF2-40B4-BE49-F238E27FC236}">
                <a16:creationId xmlns:a16="http://schemas.microsoft.com/office/drawing/2014/main" id="{8C2D5121-C997-6C55-6AE6-85C2E8A34D69}"/>
              </a:ext>
            </a:extLst>
          </p:cNvPr>
          <p:cNvSpPr/>
          <p:nvPr/>
        </p:nvSpPr>
        <p:spPr>
          <a:xfrm>
            <a:off x="5205759" y="1073589"/>
            <a:ext cx="4314433" cy="2150658"/>
          </a:xfrm>
          <a:prstGeom prst="roundRect">
            <a:avLst>
              <a:gd name="adj" fmla="val 4647"/>
            </a:avLst>
          </a:prstGeom>
          <a:noFill/>
          <a:ln w="12700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 dirty="0">
                <a:solidFill>
                  <a:srgbClr val="0070C0"/>
                </a:solidFill>
              </a:rPr>
              <a:t>空きスペース</a:t>
            </a:r>
          </a:p>
        </p:txBody>
      </p:sp>
      <p:sp>
        <p:nvSpPr>
          <p:cNvPr id="5" name="空きスペースBefore">
            <a:extLst>
              <a:ext uri="{FF2B5EF4-FFF2-40B4-BE49-F238E27FC236}">
                <a16:creationId xmlns:a16="http://schemas.microsoft.com/office/drawing/2014/main" id="{B52A739C-C76F-0CC1-13AA-F089E92EBCE0}"/>
              </a:ext>
            </a:extLst>
          </p:cNvPr>
          <p:cNvSpPr/>
          <p:nvPr/>
        </p:nvSpPr>
        <p:spPr>
          <a:xfrm>
            <a:off x="8105032" y="1073589"/>
            <a:ext cx="1415160" cy="4212394"/>
          </a:xfrm>
          <a:prstGeom prst="roundRect">
            <a:avLst>
              <a:gd name="adj" fmla="val 4647"/>
            </a:avLst>
          </a:prstGeom>
          <a:noFill/>
          <a:ln w="12700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 dirty="0">
                <a:solidFill>
                  <a:srgbClr val="0070C0"/>
                </a:solidFill>
              </a:rPr>
              <a:t>空き</a:t>
            </a:r>
            <a:br>
              <a:rPr kumimoji="1" lang="en-US" altLang="ja-JP" sz="2000" dirty="0">
                <a:solidFill>
                  <a:srgbClr val="0070C0"/>
                </a:solidFill>
              </a:rPr>
            </a:br>
            <a:r>
              <a:rPr kumimoji="1" lang="ja-JP" altLang="en-US" sz="2000" dirty="0">
                <a:solidFill>
                  <a:srgbClr val="0070C0"/>
                </a:solidFill>
              </a:rPr>
              <a:t>スペース</a:t>
            </a:r>
            <a:endParaRPr kumimoji="1" lang="en-US" altLang="ja-JP" sz="2000" dirty="0">
              <a:solidFill>
                <a:srgbClr val="0070C0"/>
              </a:solidFill>
            </a:endParaRPr>
          </a:p>
        </p:txBody>
      </p:sp>
      <p:grpSp>
        <p:nvGrpSpPr>
          <p:cNvPr id="18" name="守備の深さ">
            <a:extLst>
              <a:ext uri="{FF2B5EF4-FFF2-40B4-BE49-F238E27FC236}">
                <a16:creationId xmlns:a16="http://schemas.microsoft.com/office/drawing/2014/main" id="{361899F8-4700-FF82-7219-C3B0D06652AC}"/>
              </a:ext>
            </a:extLst>
          </p:cNvPr>
          <p:cNvGrpSpPr/>
          <p:nvPr/>
        </p:nvGrpSpPr>
        <p:grpSpPr>
          <a:xfrm>
            <a:off x="5205908" y="694375"/>
            <a:ext cx="2566949" cy="369332"/>
            <a:chOff x="5205908" y="570552"/>
            <a:chExt cx="4153849" cy="369332"/>
          </a:xfrm>
        </p:grpSpPr>
        <p:cxnSp>
          <p:nvCxnSpPr>
            <p:cNvPr id="17" name="直線矢印コネクタ 16">
              <a:extLst>
                <a:ext uri="{FF2B5EF4-FFF2-40B4-BE49-F238E27FC236}">
                  <a16:creationId xmlns:a16="http://schemas.microsoft.com/office/drawing/2014/main" id="{FFBE111C-0EC8-9378-C684-3232895C7400}"/>
                </a:ext>
              </a:extLst>
            </p:cNvPr>
            <p:cNvCxnSpPr>
              <a:cxnSpLocks/>
            </p:cNvCxnSpPr>
            <p:nvPr/>
          </p:nvCxnSpPr>
          <p:spPr>
            <a:xfrm>
              <a:off x="5205908" y="755218"/>
              <a:ext cx="4153849" cy="0"/>
            </a:xfrm>
            <a:prstGeom prst="straightConnector1">
              <a:avLst/>
            </a:prstGeom>
            <a:ln>
              <a:solidFill>
                <a:srgbClr val="C00000"/>
              </a:solidFill>
              <a:headEnd type="triangle" w="lg" len="lg"/>
              <a:tailEnd type="triangle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テキスト ボックス 13">
              <a:extLst>
                <a:ext uri="{FF2B5EF4-FFF2-40B4-BE49-F238E27FC236}">
                  <a16:creationId xmlns:a16="http://schemas.microsoft.com/office/drawing/2014/main" id="{945E9B8D-896C-CC06-D9C1-FA8DCEB77015}"/>
                </a:ext>
              </a:extLst>
            </p:cNvPr>
            <p:cNvSpPr txBox="1"/>
            <p:nvPr/>
          </p:nvSpPr>
          <p:spPr>
            <a:xfrm>
              <a:off x="6116972" y="570552"/>
              <a:ext cx="2331720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dirty="0"/>
                <a:t>守備の深さ</a:t>
              </a:r>
            </a:p>
          </p:txBody>
        </p:sp>
      </p:grpSp>
      <p:grpSp>
        <p:nvGrpSpPr>
          <p:cNvPr id="20" name="守備の幅">
            <a:extLst>
              <a:ext uri="{FF2B5EF4-FFF2-40B4-BE49-F238E27FC236}">
                <a16:creationId xmlns:a16="http://schemas.microsoft.com/office/drawing/2014/main" id="{1797A3E8-A535-9955-37DD-AB08630835BD}"/>
              </a:ext>
            </a:extLst>
          </p:cNvPr>
          <p:cNvGrpSpPr>
            <a:grpSpLocks/>
          </p:cNvGrpSpPr>
          <p:nvPr/>
        </p:nvGrpSpPr>
        <p:grpSpPr>
          <a:xfrm>
            <a:off x="7800445" y="1132135"/>
            <a:ext cx="276999" cy="4153849"/>
            <a:chOff x="9603318" y="1132135"/>
            <a:chExt cx="276999" cy="4153849"/>
          </a:xfrm>
        </p:grpSpPr>
        <p:cxnSp>
          <p:nvCxnSpPr>
            <p:cNvPr id="19" name="直線矢印コネクタ 18">
              <a:extLst>
                <a:ext uri="{FF2B5EF4-FFF2-40B4-BE49-F238E27FC236}">
                  <a16:creationId xmlns:a16="http://schemas.microsoft.com/office/drawing/2014/main" id="{BD4723D6-D6E9-B244-A711-BF2F56BAA640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7664894" y="3209060"/>
              <a:ext cx="4153849" cy="0"/>
            </a:xfrm>
            <a:prstGeom prst="straightConnector1">
              <a:avLst/>
            </a:prstGeom>
            <a:ln>
              <a:solidFill>
                <a:srgbClr val="C00000"/>
              </a:solidFill>
              <a:headEnd type="triangle" w="lg" len="lg"/>
              <a:tailEnd type="triangle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テキスト ボックス 14">
              <a:extLst>
                <a:ext uri="{FF2B5EF4-FFF2-40B4-BE49-F238E27FC236}">
                  <a16:creationId xmlns:a16="http://schemas.microsoft.com/office/drawing/2014/main" id="{7051FFF7-5297-FF6D-1CE5-AE0B12F2E3CF}"/>
                </a:ext>
              </a:extLst>
            </p:cNvPr>
            <p:cNvSpPr txBox="1">
              <a:spLocks/>
            </p:cNvSpPr>
            <p:nvPr/>
          </p:nvSpPr>
          <p:spPr>
            <a:xfrm>
              <a:off x="9603318" y="2714854"/>
              <a:ext cx="276999" cy="988412"/>
            </a:xfrm>
            <a:prstGeom prst="rect">
              <a:avLst/>
            </a:prstGeom>
            <a:solidFill>
              <a:schemeClr val="bg1"/>
            </a:solidFill>
          </p:spPr>
          <p:txBody>
            <a:bodyPr vert="eaVert" wrap="none" lIns="0" rIns="0" rtlCol="0">
              <a:spAutoFit/>
            </a:bodyPr>
            <a:lstStyle/>
            <a:p>
              <a:r>
                <a:rPr kumimoji="1" lang="ja-JP" altLang="en-US" dirty="0"/>
                <a:t>守備の幅</a:t>
              </a:r>
            </a:p>
          </p:txBody>
        </p:sp>
      </p:grpSp>
      <p:sp>
        <p:nvSpPr>
          <p:cNvPr id="29" name="解説8">
            <a:extLst>
              <a:ext uri="{FF2B5EF4-FFF2-40B4-BE49-F238E27FC236}">
                <a16:creationId xmlns:a16="http://schemas.microsoft.com/office/drawing/2014/main" id="{E982F9C1-46E1-5A24-B8F2-C913771FBAFA}"/>
              </a:ext>
            </a:extLst>
          </p:cNvPr>
          <p:cNvSpPr txBox="1"/>
          <p:nvPr/>
        </p:nvSpPr>
        <p:spPr>
          <a:xfrm>
            <a:off x="349273" y="5840042"/>
            <a:ext cx="113991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/>
              <a:t>「味方がドリブルしやすくなるには、守備をどこに引け付けてあげればいいか」を判断しましょう。走るだけでチームに貢献できるなんて、意外だったかもしれませんね！！</a:t>
            </a:r>
            <a:endParaRPr lang="en-US" altLang="ja-JP" sz="2400" dirty="0"/>
          </a:p>
        </p:txBody>
      </p:sp>
      <p:sp>
        <p:nvSpPr>
          <p:cNvPr id="27" name="解説7">
            <a:extLst>
              <a:ext uri="{FF2B5EF4-FFF2-40B4-BE49-F238E27FC236}">
                <a16:creationId xmlns:a16="http://schemas.microsoft.com/office/drawing/2014/main" id="{8FD40577-A0AA-EC3F-9547-C9FEF1159D40}"/>
              </a:ext>
            </a:extLst>
          </p:cNvPr>
          <p:cNvSpPr txBox="1"/>
          <p:nvPr/>
        </p:nvSpPr>
        <p:spPr>
          <a:xfrm>
            <a:off x="386415" y="5826371"/>
            <a:ext cx="113991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/>
              <a:t>このように、パスをもらうふりをして走るだけで、空きスペースを作ることができる場合が</a:t>
            </a:r>
            <a:br>
              <a:rPr lang="en-US" altLang="ja-JP" sz="2400" dirty="0"/>
            </a:br>
            <a:r>
              <a:rPr lang="ja-JP" altLang="en-US" sz="2400" dirty="0"/>
              <a:t>あります。</a:t>
            </a:r>
            <a:endParaRPr lang="en-US" altLang="ja-JP" sz="2400" dirty="0"/>
          </a:p>
        </p:txBody>
      </p:sp>
      <p:sp>
        <p:nvSpPr>
          <p:cNvPr id="25" name="解説6">
            <a:extLst>
              <a:ext uri="{FF2B5EF4-FFF2-40B4-BE49-F238E27FC236}">
                <a16:creationId xmlns:a16="http://schemas.microsoft.com/office/drawing/2014/main" id="{F4295EA6-7E21-6F1F-BA60-F83CA55F323A}"/>
              </a:ext>
            </a:extLst>
          </p:cNvPr>
          <p:cNvSpPr txBox="1"/>
          <p:nvPr/>
        </p:nvSpPr>
        <p:spPr>
          <a:xfrm>
            <a:off x="386415" y="5826371"/>
            <a:ext cx="113991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/>
              <a:t>当然、</a:t>
            </a:r>
            <a:r>
              <a:rPr lang="en-US" altLang="ja-JP" sz="2400" dirty="0"/>
              <a:t>1</a:t>
            </a:r>
            <a:r>
              <a:rPr lang="ja-JP" altLang="en-US" sz="2400" dirty="0"/>
              <a:t>番の守備者も後を追いかけてきますが、横が広く空いたスペースであれば、ドリブルで突破しやすくります。</a:t>
            </a:r>
            <a:endParaRPr lang="en-US" altLang="ja-JP" sz="2400" dirty="0"/>
          </a:p>
        </p:txBody>
      </p:sp>
      <p:sp>
        <p:nvSpPr>
          <p:cNvPr id="24" name="解説5">
            <a:extLst>
              <a:ext uri="{FF2B5EF4-FFF2-40B4-BE49-F238E27FC236}">
                <a16:creationId xmlns:a16="http://schemas.microsoft.com/office/drawing/2014/main" id="{5FC96EA9-7E91-3CCB-13C9-7D0FF0FDDDDC}"/>
              </a:ext>
            </a:extLst>
          </p:cNvPr>
          <p:cNvSpPr txBox="1"/>
          <p:nvPr/>
        </p:nvSpPr>
        <p:spPr>
          <a:xfrm>
            <a:off x="391437" y="5808612"/>
            <a:ext cx="112671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/>
              <a:t>このとき、ボールを持っている</a:t>
            </a:r>
            <a:r>
              <a:rPr lang="en-US" altLang="ja-JP" sz="2400" dirty="0"/>
              <a:t>1</a:t>
            </a:r>
            <a:r>
              <a:rPr lang="ja-JP" altLang="en-US" sz="2400" dirty="0"/>
              <a:t>番の攻撃者が、ドリブルで左側（画面上側）を突破していけば、空きスペースを取れるかもしれません。</a:t>
            </a:r>
            <a:endParaRPr lang="en-US" altLang="ja-JP" sz="2400" dirty="0"/>
          </a:p>
        </p:txBody>
      </p:sp>
      <p:sp>
        <p:nvSpPr>
          <p:cNvPr id="23" name="解説4">
            <a:extLst>
              <a:ext uri="{FF2B5EF4-FFF2-40B4-BE49-F238E27FC236}">
                <a16:creationId xmlns:a16="http://schemas.microsoft.com/office/drawing/2014/main" id="{5EACBDA1-B172-2BC6-B45E-1B9AD3144361}"/>
              </a:ext>
            </a:extLst>
          </p:cNvPr>
          <p:cNvSpPr txBox="1"/>
          <p:nvPr/>
        </p:nvSpPr>
        <p:spPr>
          <a:xfrm>
            <a:off x="366633" y="5805074"/>
            <a:ext cx="73709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400" dirty="0"/>
              <a:t>攻撃の左側（画面上側）に空きスペースが生まれました。</a:t>
            </a:r>
            <a:endParaRPr lang="en-US" altLang="ja-JP" sz="2400" dirty="0"/>
          </a:p>
        </p:txBody>
      </p:sp>
      <p:sp>
        <p:nvSpPr>
          <p:cNvPr id="16" name="解説3">
            <a:extLst>
              <a:ext uri="{FF2B5EF4-FFF2-40B4-BE49-F238E27FC236}">
                <a16:creationId xmlns:a16="http://schemas.microsoft.com/office/drawing/2014/main" id="{635A0DAB-4864-CB0B-BAD4-7746E4FAE1D3}"/>
              </a:ext>
            </a:extLst>
          </p:cNvPr>
          <p:cNvSpPr txBox="1"/>
          <p:nvPr/>
        </p:nvSpPr>
        <p:spPr>
          <a:xfrm>
            <a:off x="398533" y="5814107"/>
            <a:ext cx="113997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/>
              <a:t>すると、２番の守備者は、２番の</a:t>
            </a:r>
            <a:r>
              <a:rPr lang="ja-JP" altLang="en-US" sz="2400" dirty="0"/>
              <a:t>攻撃者をフリーにさせてはいけませんから、同じように動いて追いかけることになります。</a:t>
            </a:r>
            <a:endParaRPr lang="en-US" altLang="ja-JP" sz="2400" dirty="0"/>
          </a:p>
        </p:txBody>
      </p:sp>
      <p:sp>
        <p:nvSpPr>
          <p:cNvPr id="21" name="解説2">
            <a:extLst>
              <a:ext uri="{FF2B5EF4-FFF2-40B4-BE49-F238E27FC236}">
                <a16:creationId xmlns:a16="http://schemas.microsoft.com/office/drawing/2014/main" id="{D63E6B03-0306-AE5A-02C2-1DEED3D0836F}"/>
              </a:ext>
            </a:extLst>
          </p:cNvPr>
          <p:cNvSpPr txBox="1"/>
          <p:nvPr/>
        </p:nvSpPr>
        <p:spPr>
          <a:xfrm>
            <a:off x="398533" y="5811683"/>
            <a:ext cx="114759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/>
              <a:t>守備の裏が空いていますね。</a:t>
            </a:r>
            <a:endParaRPr kumimoji="1" lang="en-US" altLang="ja-JP" sz="2400" dirty="0"/>
          </a:p>
          <a:p>
            <a:r>
              <a:rPr kumimoji="1" lang="ja-JP" altLang="en-US" sz="2400" dirty="0"/>
              <a:t>２番の攻撃者が斜めに走ってパスをもらう動きをしてみましょう。</a:t>
            </a:r>
          </a:p>
        </p:txBody>
      </p:sp>
      <p:sp>
        <p:nvSpPr>
          <p:cNvPr id="22" name="解説1">
            <a:extLst>
              <a:ext uri="{FF2B5EF4-FFF2-40B4-BE49-F238E27FC236}">
                <a16:creationId xmlns:a16="http://schemas.microsoft.com/office/drawing/2014/main" id="{068DF047-1467-A1FE-76FB-EBBA86F82DE6}"/>
              </a:ext>
            </a:extLst>
          </p:cNvPr>
          <p:cNvSpPr txBox="1"/>
          <p:nvPr/>
        </p:nvSpPr>
        <p:spPr>
          <a:xfrm>
            <a:off x="398533" y="5820239"/>
            <a:ext cx="114759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/>
              <a:t>攻撃</a:t>
            </a:r>
            <a:r>
              <a:rPr lang="en-US" altLang="ja-JP" sz="2400" dirty="0"/>
              <a:t>2</a:t>
            </a:r>
            <a:r>
              <a:rPr kumimoji="1" lang="ja-JP" altLang="en-US" sz="2400" dirty="0"/>
              <a:t>人・守備</a:t>
            </a:r>
            <a:r>
              <a:rPr lang="en-US" altLang="ja-JP" sz="2400" dirty="0"/>
              <a:t>2</a:t>
            </a:r>
            <a:r>
              <a:rPr kumimoji="1" lang="ja-JP" altLang="en-US" sz="2400" dirty="0"/>
              <a:t>人</a:t>
            </a:r>
            <a:r>
              <a:rPr kumimoji="1" lang="en-US" altLang="ja-JP" sz="2400" dirty="0"/>
              <a:t>+GK</a:t>
            </a:r>
            <a:r>
              <a:rPr kumimoji="1" lang="ja-JP" altLang="en-US" sz="2400" dirty="0"/>
              <a:t>の状況です。今回の守備は、幅を広く保っています。</a:t>
            </a:r>
          </a:p>
        </p:txBody>
      </p:sp>
      <p:grpSp>
        <p:nvGrpSpPr>
          <p:cNvPr id="10" name="DF GK">
            <a:extLst>
              <a:ext uri="{FF2B5EF4-FFF2-40B4-BE49-F238E27FC236}">
                <a16:creationId xmlns:a16="http://schemas.microsoft.com/office/drawing/2014/main" id="{CD58EB90-AA56-4BAC-D9E0-564DA0ED7989}"/>
              </a:ext>
            </a:extLst>
          </p:cNvPr>
          <p:cNvGrpSpPr/>
          <p:nvPr/>
        </p:nvGrpSpPr>
        <p:grpSpPr>
          <a:xfrm rot="10800000">
            <a:off x="10322899" y="2963200"/>
            <a:ext cx="607694" cy="913132"/>
            <a:chOff x="8555584" y="1003138"/>
            <a:chExt cx="2435183" cy="3659150"/>
          </a:xfrm>
        </p:grpSpPr>
        <p:sp>
          <p:nvSpPr>
            <p:cNvPr id="11" name="プレイヤー">
              <a:extLst>
                <a:ext uri="{FF2B5EF4-FFF2-40B4-BE49-F238E27FC236}">
                  <a16:creationId xmlns:a16="http://schemas.microsoft.com/office/drawing/2014/main" id="{50E8B938-8783-13B5-9626-EACCE6926003}"/>
                </a:ext>
              </a:extLst>
            </p:cNvPr>
            <p:cNvSpPr/>
            <p:nvPr/>
          </p:nvSpPr>
          <p:spPr>
            <a:xfrm rot="5400000">
              <a:off x="7941421" y="1804494"/>
              <a:ext cx="3471957" cy="2243631"/>
            </a:xfrm>
            <a:custGeom>
              <a:avLst/>
              <a:gdLst>
                <a:gd name="connsiteX0" fmla="*/ 434491 w 3471957"/>
                <a:gd name="connsiteY0" fmla="*/ 1433 h 2243631"/>
                <a:gd name="connsiteX1" fmla="*/ 1009555 w 3471957"/>
                <a:gd name="connsiteY1" fmla="*/ 250742 h 2243631"/>
                <a:gd name="connsiteX2" fmla="*/ 1028900 w 3471957"/>
                <a:gd name="connsiteY2" fmla="*/ 267917 h 2243631"/>
                <a:gd name="connsiteX3" fmla="*/ 1112894 w 3471957"/>
                <a:gd name="connsiteY3" fmla="*/ 205107 h 2243631"/>
                <a:gd name="connsiteX4" fmla="*/ 1735979 w 3471957"/>
                <a:gd name="connsiteY4" fmla="*/ 14781 h 2243631"/>
                <a:gd name="connsiteX5" fmla="*/ 2359065 w 3471957"/>
                <a:gd name="connsiteY5" fmla="*/ 205107 h 2243631"/>
                <a:gd name="connsiteX6" fmla="*/ 2443059 w 3471957"/>
                <a:gd name="connsiteY6" fmla="*/ 267917 h 2243631"/>
                <a:gd name="connsiteX7" fmla="*/ 2462403 w 3471957"/>
                <a:gd name="connsiteY7" fmla="*/ 250744 h 2243631"/>
                <a:gd name="connsiteX8" fmla="*/ 3037467 w 3471957"/>
                <a:gd name="connsiteY8" fmla="*/ 1435 h 2243631"/>
                <a:gd name="connsiteX9" fmla="*/ 3366146 w 3471957"/>
                <a:gd name="connsiteY9" fmla="*/ 105813 h 2243631"/>
                <a:gd name="connsiteX10" fmla="*/ 3096739 w 3471957"/>
                <a:gd name="connsiteY10" fmla="*/ 1149768 h 2243631"/>
                <a:gd name="connsiteX11" fmla="*/ 2956527 w 3471957"/>
                <a:gd name="connsiteY11" fmla="*/ 1274244 h 2243631"/>
                <a:gd name="connsiteX12" fmla="*/ 2824838 w 3471957"/>
                <a:gd name="connsiteY12" fmla="*/ 1365178 h 2243631"/>
                <a:gd name="connsiteX13" fmla="*/ 2800302 w 3471957"/>
                <a:gd name="connsiteY13" fmla="*/ 1460602 h 2243631"/>
                <a:gd name="connsiteX14" fmla="*/ 1735979 w 3471957"/>
                <a:gd name="connsiteY14" fmla="*/ 2243631 h 2243631"/>
                <a:gd name="connsiteX15" fmla="*/ 709131 w 3471957"/>
                <a:gd name="connsiteY15" fmla="*/ 1562991 h 2243631"/>
                <a:gd name="connsiteX16" fmla="*/ 647892 w 3471957"/>
                <a:gd name="connsiteY16" fmla="*/ 1365709 h 2243631"/>
                <a:gd name="connsiteX17" fmla="*/ 515431 w 3471957"/>
                <a:gd name="connsiteY17" fmla="*/ 1274243 h 2243631"/>
                <a:gd name="connsiteX18" fmla="*/ 375219 w 3471957"/>
                <a:gd name="connsiteY18" fmla="*/ 1149767 h 2243631"/>
                <a:gd name="connsiteX19" fmla="*/ 105811 w 3471957"/>
                <a:gd name="connsiteY19" fmla="*/ 105811 h 2243631"/>
                <a:gd name="connsiteX20" fmla="*/ 434491 w 3471957"/>
                <a:gd name="connsiteY20" fmla="*/ 1433 h 2243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471957" h="2243631">
                  <a:moveTo>
                    <a:pt x="434491" y="1433"/>
                  </a:moveTo>
                  <a:cubicBezTo>
                    <a:pt x="611312" y="13429"/>
                    <a:pt x="817926" y="100384"/>
                    <a:pt x="1009555" y="250742"/>
                  </a:cubicBezTo>
                  <a:lnTo>
                    <a:pt x="1028900" y="267917"/>
                  </a:lnTo>
                  <a:lnTo>
                    <a:pt x="1112894" y="205107"/>
                  </a:lnTo>
                  <a:cubicBezTo>
                    <a:pt x="1290757" y="84945"/>
                    <a:pt x="1505174" y="14781"/>
                    <a:pt x="1735979" y="14781"/>
                  </a:cubicBezTo>
                  <a:cubicBezTo>
                    <a:pt x="1966784" y="14781"/>
                    <a:pt x="2181202" y="84945"/>
                    <a:pt x="2359065" y="205107"/>
                  </a:cubicBezTo>
                  <a:lnTo>
                    <a:pt x="2443059" y="267917"/>
                  </a:lnTo>
                  <a:lnTo>
                    <a:pt x="2462403" y="250744"/>
                  </a:lnTo>
                  <a:cubicBezTo>
                    <a:pt x="2654032" y="100386"/>
                    <a:pt x="2860646" y="13431"/>
                    <a:pt x="3037467" y="1435"/>
                  </a:cubicBezTo>
                  <a:cubicBezTo>
                    <a:pt x="3170082" y="-7562"/>
                    <a:pt x="3285939" y="25606"/>
                    <a:pt x="3366146" y="105813"/>
                  </a:cubicBezTo>
                  <a:cubicBezTo>
                    <a:pt x="3580032" y="319698"/>
                    <a:pt x="3459414" y="787093"/>
                    <a:pt x="3096739" y="1149768"/>
                  </a:cubicBezTo>
                  <a:cubicBezTo>
                    <a:pt x="3051404" y="1195103"/>
                    <a:pt x="3004434" y="1236655"/>
                    <a:pt x="2956527" y="1274244"/>
                  </a:cubicBezTo>
                  <a:lnTo>
                    <a:pt x="2824838" y="1365178"/>
                  </a:lnTo>
                  <a:lnTo>
                    <a:pt x="2800302" y="1460602"/>
                  </a:lnTo>
                  <a:cubicBezTo>
                    <a:pt x="2659203" y="1914249"/>
                    <a:pt x="2236057" y="2243631"/>
                    <a:pt x="1735979" y="2243631"/>
                  </a:cubicBezTo>
                  <a:cubicBezTo>
                    <a:pt x="1274369" y="2243631"/>
                    <a:pt x="878310" y="1962975"/>
                    <a:pt x="709131" y="1562991"/>
                  </a:cubicBezTo>
                  <a:lnTo>
                    <a:pt x="647892" y="1365709"/>
                  </a:lnTo>
                  <a:lnTo>
                    <a:pt x="515431" y="1274243"/>
                  </a:lnTo>
                  <a:cubicBezTo>
                    <a:pt x="467524" y="1236653"/>
                    <a:pt x="420554" y="1195101"/>
                    <a:pt x="375219" y="1149767"/>
                  </a:cubicBezTo>
                  <a:cubicBezTo>
                    <a:pt x="12544" y="787091"/>
                    <a:pt x="-108074" y="319697"/>
                    <a:pt x="105811" y="105811"/>
                  </a:cubicBezTo>
                  <a:cubicBezTo>
                    <a:pt x="186019" y="25604"/>
                    <a:pt x="301875" y="-7564"/>
                    <a:pt x="434491" y="1433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kumimoji="1" lang="en-US" altLang="ja-JP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GK</a:t>
              </a:r>
              <a:endParaRPr kumimoji="1" lang="ja-JP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  <p:sp>
          <p:nvSpPr>
            <p:cNvPr id="12" name="左手グローブ">
              <a:extLst>
                <a:ext uri="{FF2B5EF4-FFF2-40B4-BE49-F238E27FC236}">
                  <a16:creationId xmlns:a16="http://schemas.microsoft.com/office/drawing/2014/main" id="{455F4442-3105-81DF-1DA5-36FEEAD5F632}"/>
                </a:ext>
              </a:extLst>
            </p:cNvPr>
            <p:cNvSpPr/>
            <p:nvPr/>
          </p:nvSpPr>
          <p:spPr>
            <a:xfrm rot="2700000">
              <a:off x="10149814" y="1247149"/>
              <a:ext cx="840216" cy="352193"/>
            </a:xfrm>
            <a:custGeom>
              <a:avLst/>
              <a:gdLst>
                <a:gd name="connsiteX0" fmla="*/ 421366 w 842733"/>
                <a:gd name="connsiteY0" fmla="*/ 0 h 352193"/>
                <a:gd name="connsiteX1" fmla="*/ 818217 w 842733"/>
                <a:gd name="connsiteY1" fmla="*/ 298278 h 352193"/>
                <a:gd name="connsiteX2" fmla="*/ 842733 w 842733"/>
                <a:gd name="connsiteY2" fmla="*/ 352193 h 352193"/>
                <a:gd name="connsiteX3" fmla="*/ 0 w 842733"/>
                <a:gd name="connsiteY3" fmla="*/ 352193 h 352193"/>
                <a:gd name="connsiteX4" fmla="*/ 24515 w 842733"/>
                <a:gd name="connsiteY4" fmla="*/ 298278 h 352193"/>
                <a:gd name="connsiteX5" fmla="*/ 421366 w 842733"/>
                <a:gd name="connsiteY5" fmla="*/ 0 h 352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2733" h="352193">
                  <a:moveTo>
                    <a:pt x="421366" y="0"/>
                  </a:moveTo>
                  <a:cubicBezTo>
                    <a:pt x="576346" y="0"/>
                    <a:pt x="716654" y="113987"/>
                    <a:pt x="818217" y="298278"/>
                  </a:cubicBezTo>
                  <a:lnTo>
                    <a:pt x="842733" y="352193"/>
                  </a:lnTo>
                  <a:lnTo>
                    <a:pt x="0" y="352193"/>
                  </a:lnTo>
                  <a:lnTo>
                    <a:pt x="24515" y="298278"/>
                  </a:lnTo>
                  <a:cubicBezTo>
                    <a:pt x="126078" y="113987"/>
                    <a:pt x="266386" y="0"/>
                    <a:pt x="421366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ja-JP" altLang="en-US" sz="1600"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  <p:sp>
          <p:nvSpPr>
            <p:cNvPr id="13" name="右手グローブ">
              <a:extLst>
                <a:ext uri="{FF2B5EF4-FFF2-40B4-BE49-F238E27FC236}">
                  <a16:creationId xmlns:a16="http://schemas.microsoft.com/office/drawing/2014/main" id="{015D9B69-3BD5-1B00-6ADC-FBBB69FC8EF5}"/>
                </a:ext>
              </a:extLst>
            </p:cNvPr>
            <p:cNvSpPr/>
            <p:nvPr/>
          </p:nvSpPr>
          <p:spPr>
            <a:xfrm rot="8100000">
              <a:off x="10143816" y="4255906"/>
              <a:ext cx="846951" cy="352193"/>
            </a:xfrm>
            <a:custGeom>
              <a:avLst/>
              <a:gdLst>
                <a:gd name="connsiteX0" fmla="*/ 421366 w 842733"/>
                <a:gd name="connsiteY0" fmla="*/ 0 h 352193"/>
                <a:gd name="connsiteX1" fmla="*/ 818217 w 842733"/>
                <a:gd name="connsiteY1" fmla="*/ 298278 h 352193"/>
                <a:gd name="connsiteX2" fmla="*/ 842733 w 842733"/>
                <a:gd name="connsiteY2" fmla="*/ 352193 h 352193"/>
                <a:gd name="connsiteX3" fmla="*/ 0 w 842733"/>
                <a:gd name="connsiteY3" fmla="*/ 352193 h 352193"/>
                <a:gd name="connsiteX4" fmla="*/ 24515 w 842733"/>
                <a:gd name="connsiteY4" fmla="*/ 298278 h 352193"/>
                <a:gd name="connsiteX5" fmla="*/ 421366 w 842733"/>
                <a:gd name="connsiteY5" fmla="*/ 0 h 352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2733" h="352193">
                  <a:moveTo>
                    <a:pt x="421366" y="0"/>
                  </a:moveTo>
                  <a:cubicBezTo>
                    <a:pt x="576346" y="0"/>
                    <a:pt x="716654" y="113987"/>
                    <a:pt x="818217" y="298278"/>
                  </a:cubicBezTo>
                  <a:lnTo>
                    <a:pt x="842733" y="352193"/>
                  </a:lnTo>
                  <a:lnTo>
                    <a:pt x="0" y="352193"/>
                  </a:lnTo>
                  <a:lnTo>
                    <a:pt x="24515" y="298278"/>
                  </a:lnTo>
                  <a:cubicBezTo>
                    <a:pt x="126078" y="113987"/>
                    <a:pt x="266386" y="0"/>
                    <a:pt x="421366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ja-JP" altLang="en-US" sz="1600"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</p:grpSp>
      <p:pic>
        <p:nvPicPr>
          <p:cNvPr id="6" name="ボール">
            <a:extLst>
              <a:ext uri="{FF2B5EF4-FFF2-40B4-BE49-F238E27FC236}">
                <a16:creationId xmlns:a16="http://schemas.microsoft.com/office/drawing/2014/main" id="{FEC4EBDD-6C41-603F-1C87-517185D50A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747" t="9745" r="9627" b="9747"/>
          <a:stretch/>
        </p:blipFill>
        <p:spPr>
          <a:xfrm>
            <a:off x="4618772" y="4402914"/>
            <a:ext cx="428300" cy="427666"/>
          </a:xfrm>
          <a:prstGeom prst="rect">
            <a:avLst/>
          </a:prstGeom>
        </p:spPr>
      </p:pic>
      <p:sp>
        <p:nvSpPr>
          <p:cNvPr id="7" name="DF1">
            <a:extLst>
              <a:ext uri="{FF2B5EF4-FFF2-40B4-BE49-F238E27FC236}">
                <a16:creationId xmlns:a16="http://schemas.microsoft.com/office/drawing/2014/main" id="{A1180A48-FC34-BBFD-8A93-A027B505DC02}"/>
              </a:ext>
            </a:extLst>
          </p:cNvPr>
          <p:cNvSpPr/>
          <p:nvPr/>
        </p:nvSpPr>
        <p:spPr>
          <a:xfrm rot="15315433">
            <a:off x="5615653" y="4131030"/>
            <a:ext cx="866426" cy="559898"/>
          </a:xfrm>
          <a:custGeom>
            <a:avLst/>
            <a:gdLst>
              <a:gd name="connsiteX0" fmla="*/ 434491 w 3471957"/>
              <a:gd name="connsiteY0" fmla="*/ 1433 h 2243631"/>
              <a:gd name="connsiteX1" fmla="*/ 1009555 w 3471957"/>
              <a:gd name="connsiteY1" fmla="*/ 250742 h 2243631"/>
              <a:gd name="connsiteX2" fmla="*/ 1028900 w 3471957"/>
              <a:gd name="connsiteY2" fmla="*/ 267917 h 2243631"/>
              <a:gd name="connsiteX3" fmla="*/ 1112894 w 3471957"/>
              <a:gd name="connsiteY3" fmla="*/ 205107 h 2243631"/>
              <a:gd name="connsiteX4" fmla="*/ 1735979 w 3471957"/>
              <a:gd name="connsiteY4" fmla="*/ 14781 h 2243631"/>
              <a:gd name="connsiteX5" fmla="*/ 2359065 w 3471957"/>
              <a:gd name="connsiteY5" fmla="*/ 205107 h 2243631"/>
              <a:gd name="connsiteX6" fmla="*/ 2443059 w 3471957"/>
              <a:gd name="connsiteY6" fmla="*/ 267917 h 2243631"/>
              <a:gd name="connsiteX7" fmla="*/ 2462403 w 3471957"/>
              <a:gd name="connsiteY7" fmla="*/ 250744 h 2243631"/>
              <a:gd name="connsiteX8" fmla="*/ 3037467 w 3471957"/>
              <a:gd name="connsiteY8" fmla="*/ 1435 h 2243631"/>
              <a:gd name="connsiteX9" fmla="*/ 3366146 w 3471957"/>
              <a:gd name="connsiteY9" fmla="*/ 105813 h 2243631"/>
              <a:gd name="connsiteX10" fmla="*/ 3096739 w 3471957"/>
              <a:gd name="connsiteY10" fmla="*/ 1149768 h 2243631"/>
              <a:gd name="connsiteX11" fmla="*/ 2956527 w 3471957"/>
              <a:gd name="connsiteY11" fmla="*/ 1274244 h 2243631"/>
              <a:gd name="connsiteX12" fmla="*/ 2824838 w 3471957"/>
              <a:gd name="connsiteY12" fmla="*/ 1365178 h 2243631"/>
              <a:gd name="connsiteX13" fmla="*/ 2800302 w 3471957"/>
              <a:gd name="connsiteY13" fmla="*/ 1460602 h 2243631"/>
              <a:gd name="connsiteX14" fmla="*/ 1735979 w 3471957"/>
              <a:gd name="connsiteY14" fmla="*/ 2243631 h 2243631"/>
              <a:gd name="connsiteX15" fmla="*/ 709131 w 3471957"/>
              <a:gd name="connsiteY15" fmla="*/ 1562991 h 2243631"/>
              <a:gd name="connsiteX16" fmla="*/ 647892 w 3471957"/>
              <a:gd name="connsiteY16" fmla="*/ 1365709 h 2243631"/>
              <a:gd name="connsiteX17" fmla="*/ 515431 w 3471957"/>
              <a:gd name="connsiteY17" fmla="*/ 1274243 h 2243631"/>
              <a:gd name="connsiteX18" fmla="*/ 375219 w 3471957"/>
              <a:gd name="connsiteY18" fmla="*/ 1149767 h 2243631"/>
              <a:gd name="connsiteX19" fmla="*/ 105811 w 3471957"/>
              <a:gd name="connsiteY19" fmla="*/ 105811 h 2243631"/>
              <a:gd name="connsiteX20" fmla="*/ 434491 w 3471957"/>
              <a:gd name="connsiteY20" fmla="*/ 1433 h 2243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71957" h="2243631">
                <a:moveTo>
                  <a:pt x="434491" y="1433"/>
                </a:moveTo>
                <a:cubicBezTo>
                  <a:pt x="611312" y="13429"/>
                  <a:pt x="817926" y="100384"/>
                  <a:pt x="1009555" y="250742"/>
                </a:cubicBezTo>
                <a:lnTo>
                  <a:pt x="1028900" y="267917"/>
                </a:lnTo>
                <a:lnTo>
                  <a:pt x="1112894" y="205107"/>
                </a:lnTo>
                <a:cubicBezTo>
                  <a:pt x="1290757" y="84945"/>
                  <a:pt x="1505174" y="14781"/>
                  <a:pt x="1735979" y="14781"/>
                </a:cubicBezTo>
                <a:cubicBezTo>
                  <a:pt x="1966784" y="14781"/>
                  <a:pt x="2181202" y="84945"/>
                  <a:pt x="2359065" y="205107"/>
                </a:cubicBezTo>
                <a:lnTo>
                  <a:pt x="2443059" y="267917"/>
                </a:lnTo>
                <a:lnTo>
                  <a:pt x="2462403" y="250744"/>
                </a:lnTo>
                <a:cubicBezTo>
                  <a:pt x="2654032" y="100386"/>
                  <a:pt x="2860646" y="13431"/>
                  <a:pt x="3037467" y="1435"/>
                </a:cubicBezTo>
                <a:cubicBezTo>
                  <a:pt x="3170082" y="-7562"/>
                  <a:pt x="3285939" y="25606"/>
                  <a:pt x="3366146" y="105813"/>
                </a:cubicBezTo>
                <a:cubicBezTo>
                  <a:pt x="3580032" y="319698"/>
                  <a:pt x="3459414" y="787093"/>
                  <a:pt x="3096739" y="1149768"/>
                </a:cubicBezTo>
                <a:cubicBezTo>
                  <a:pt x="3051404" y="1195103"/>
                  <a:pt x="3004434" y="1236655"/>
                  <a:pt x="2956527" y="1274244"/>
                </a:cubicBezTo>
                <a:lnTo>
                  <a:pt x="2824838" y="1365178"/>
                </a:lnTo>
                <a:lnTo>
                  <a:pt x="2800302" y="1460602"/>
                </a:lnTo>
                <a:cubicBezTo>
                  <a:pt x="2659203" y="1914249"/>
                  <a:pt x="2236057" y="2243631"/>
                  <a:pt x="1735979" y="2243631"/>
                </a:cubicBezTo>
                <a:cubicBezTo>
                  <a:pt x="1274369" y="2243631"/>
                  <a:pt x="878310" y="1962975"/>
                  <a:pt x="709131" y="1562991"/>
                </a:cubicBezTo>
                <a:lnTo>
                  <a:pt x="647892" y="1365709"/>
                </a:lnTo>
                <a:lnTo>
                  <a:pt x="515431" y="1274243"/>
                </a:lnTo>
                <a:cubicBezTo>
                  <a:pt x="467524" y="1236653"/>
                  <a:pt x="420554" y="1195101"/>
                  <a:pt x="375219" y="1149767"/>
                </a:cubicBezTo>
                <a:cubicBezTo>
                  <a:pt x="12544" y="787091"/>
                  <a:pt x="-108074" y="319697"/>
                  <a:pt x="105811" y="105811"/>
                </a:cubicBezTo>
                <a:cubicBezTo>
                  <a:pt x="186019" y="25604"/>
                  <a:pt x="301875" y="-7564"/>
                  <a:pt x="434491" y="1433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tIns="108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3200" b="1" dirty="0">
                <a:solidFill>
                  <a:prstClr val="black">
                    <a:lumMod val="75000"/>
                    <a:lumOff val="25000"/>
                  </a:prst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1</a:t>
            </a:r>
            <a:endParaRPr kumimoji="1" lang="ja-JP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8" name="AT2">
            <a:extLst>
              <a:ext uri="{FF2B5EF4-FFF2-40B4-BE49-F238E27FC236}">
                <a16:creationId xmlns:a16="http://schemas.microsoft.com/office/drawing/2014/main" id="{DAE769AF-C0B9-62C4-6B7F-B48B1562251E}"/>
              </a:ext>
            </a:extLst>
          </p:cNvPr>
          <p:cNvSpPr/>
          <p:nvPr/>
        </p:nvSpPr>
        <p:spPr>
          <a:xfrm rot="6526025">
            <a:off x="4423062" y="1352583"/>
            <a:ext cx="866418" cy="559892"/>
          </a:xfrm>
          <a:custGeom>
            <a:avLst/>
            <a:gdLst>
              <a:gd name="connsiteX0" fmla="*/ 434491 w 3471957"/>
              <a:gd name="connsiteY0" fmla="*/ 1433 h 2243631"/>
              <a:gd name="connsiteX1" fmla="*/ 1009555 w 3471957"/>
              <a:gd name="connsiteY1" fmla="*/ 250742 h 2243631"/>
              <a:gd name="connsiteX2" fmla="*/ 1028900 w 3471957"/>
              <a:gd name="connsiteY2" fmla="*/ 267917 h 2243631"/>
              <a:gd name="connsiteX3" fmla="*/ 1112894 w 3471957"/>
              <a:gd name="connsiteY3" fmla="*/ 205107 h 2243631"/>
              <a:gd name="connsiteX4" fmla="*/ 1735979 w 3471957"/>
              <a:gd name="connsiteY4" fmla="*/ 14781 h 2243631"/>
              <a:gd name="connsiteX5" fmla="*/ 2359065 w 3471957"/>
              <a:gd name="connsiteY5" fmla="*/ 205107 h 2243631"/>
              <a:gd name="connsiteX6" fmla="*/ 2443059 w 3471957"/>
              <a:gd name="connsiteY6" fmla="*/ 267917 h 2243631"/>
              <a:gd name="connsiteX7" fmla="*/ 2462403 w 3471957"/>
              <a:gd name="connsiteY7" fmla="*/ 250744 h 2243631"/>
              <a:gd name="connsiteX8" fmla="*/ 3037467 w 3471957"/>
              <a:gd name="connsiteY8" fmla="*/ 1435 h 2243631"/>
              <a:gd name="connsiteX9" fmla="*/ 3366146 w 3471957"/>
              <a:gd name="connsiteY9" fmla="*/ 105813 h 2243631"/>
              <a:gd name="connsiteX10" fmla="*/ 3096739 w 3471957"/>
              <a:gd name="connsiteY10" fmla="*/ 1149768 h 2243631"/>
              <a:gd name="connsiteX11" fmla="*/ 2956527 w 3471957"/>
              <a:gd name="connsiteY11" fmla="*/ 1274244 h 2243631"/>
              <a:gd name="connsiteX12" fmla="*/ 2824838 w 3471957"/>
              <a:gd name="connsiteY12" fmla="*/ 1365178 h 2243631"/>
              <a:gd name="connsiteX13" fmla="*/ 2800302 w 3471957"/>
              <a:gd name="connsiteY13" fmla="*/ 1460602 h 2243631"/>
              <a:gd name="connsiteX14" fmla="*/ 1735979 w 3471957"/>
              <a:gd name="connsiteY14" fmla="*/ 2243631 h 2243631"/>
              <a:gd name="connsiteX15" fmla="*/ 709131 w 3471957"/>
              <a:gd name="connsiteY15" fmla="*/ 1562991 h 2243631"/>
              <a:gd name="connsiteX16" fmla="*/ 647892 w 3471957"/>
              <a:gd name="connsiteY16" fmla="*/ 1365709 h 2243631"/>
              <a:gd name="connsiteX17" fmla="*/ 515431 w 3471957"/>
              <a:gd name="connsiteY17" fmla="*/ 1274243 h 2243631"/>
              <a:gd name="connsiteX18" fmla="*/ 375219 w 3471957"/>
              <a:gd name="connsiteY18" fmla="*/ 1149767 h 2243631"/>
              <a:gd name="connsiteX19" fmla="*/ 105811 w 3471957"/>
              <a:gd name="connsiteY19" fmla="*/ 105811 h 2243631"/>
              <a:gd name="connsiteX20" fmla="*/ 434491 w 3471957"/>
              <a:gd name="connsiteY20" fmla="*/ 1433 h 2243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71957" h="2243631">
                <a:moveTo>
                  <a:pt x="434491" y="1433"/>
                </a:moveTo>
                <a:cubicBezTo>
                  <a:pt x="611312" y="13429"/>
                  <a:pt x="817926" y="100384"/>
                  <a:pt x="1009555" y="250742"/>
                </a:cubicBezTo>
                <a:lnTo>
                  <a:pt x="1028900" y="267917"/>
                </a:lnTo>
                <a:lnTo>
                  <a:pt x="1112894" y="205107"/>
                </a:lnTo>
                <a:cubicBezTo>
                  <a:pt x="1290757" y="84945"/>
                  <a:pt x="1505174" y="14781"/>
                  <a:pt x="1735979" y="14781"/>
                </a:cubicBezTo>
                <a:cubicBezTo>
                  <a:pt x="1966784" y="14781"/>
                  <a:pt x="2181202" y="84945"/>
                  <a:pt x="2359065" y="205107"/>
                </a:cubicBezTo>
                <a:lnTo>
                  <a:pt x="2443059" y="267917"/>
                </a:lnTo>
                <a:lnTo>
                  <a:pt x="2462403" y="250744"/>
                </a:lnTo>
                <a:cubicBezTo>
                  <a:pt x="2654032" y="100386"/>
                  <a:pt x="2860646" y="13431"/>
                  <a:pt x="3037467" y="1435"/>
                </a:cubicBezTo>
                <a:cubicBezTo>
                  <a:pt x="3170082" y="-7562"/>
                  <a:pt x="3285939" y="25606"/>
                  <a:pt x="3366146" y="105813"/>
                </a:cubicBezTo>
                <a:cubicBezTo>
                  <a:pt x="3580032" y="319698"/>
                  <a:pt x="3459414" y="787093"/>
                  <a:pt x="3096739" y="1149768"/>
                </a:cubicBezTo>
                <a:cubicBezTo>
                  <a:pt x="3051404" y="1195103"/>
                  <a:pt x="3004434" y="1236655"/>
                  <a:pt x="2956527" y="1274244"/>
                </a:cubicBezTo>
                <a:lnTo>
                  <a:pt x="2824838" y="1365178"/>
                </a:lnTo>
                <a:lnTo>
                  <a:pt x="2800302" y="1460602"/>
                </a:lnTo>
                <a:cubicBezTo>
                  <a:pt x="2659203" y="1914249"/>
                  <a:pt x="2236057" y="2243631"/>
                  <a:pt x="1735979" y="2243631"/>
                </a:cubicBezTo>
                <a:cubicBezTo>
                  <a:pt x="1274369" y="2243631"/>
                  <a:pt x="878310" y="1962975"/>
                  <a:pt x="709131" y="1562991"/>
                </a:cubicBezTo>
                <a:lnTo>
                  <a:pt x="647892" y="1365709"/>
                </a:lnTo>
                <a:lnTo>
                  <a:pt x="515431" y="1274243"/>
                </a:lnTo>
                <a:cubicBezTo>
                  <a:pt x="467524" y="1236653"/>
                  <a:pt x="420554" y="1195101"/>
                  <a:pt x="375219" y="1149767"/>
                </a:cubicBezTo>
                <a:cubicBezTo>
                  <a:pt x="12544" y="787091"/>
                  <a:pt x="-108074" y="319697"/>
                  <a:pt x="105811" y="105811"/>
                </a:cubicBezTo>
                <a:cubicBezTo>
                  <a:pt x="186019" y="25604"/>
                  <a:pt x="301875" y="-7564"/>
                  <a:pt x="434491" y="143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tIns="108000" rtlCol="0" anchor="ctr">
            <a:noAutofit/>
          </a:bodyPr>
          <a:lstStyle/>
          <a:p>
            <a:pPr algn="ctr"/>
            <a:r>
              <a:rPr kumimoji="1" lang="en-US" altLang="ja-JP" sz="3200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2</a:t>
            </a:r>
            <a:endParaRPr kumimoji="1" lang="ja-JP" altLang="en-US" sz="3200" b="1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9" name="AT1">
            <a:extLst>
              <a:ext uri="{FF2B5EF4-FFF2-40B4-BE49-F238E27FC236}">
                <a16:creationId xmlns:a16="http://schemas.microsoft.com/office/drawing/2014/main" id="{F036DFC1-18B2-D9CD-0886-359337E0D023}"/>
              </a:ext>
            </a:extLst>
          </p:cNvPr>
          <p:cNvSpPr/>
          <p:nvPr/>
        </p:nvSpPr>
        <p:spPr>
          <a:xfrm rot="5400000">
            <a:off x="4018626" y="4402470"/>
            <a:ext cx="866418" cy="559892"/>
          </a:xfrm>
          <a:custGeom>
            <a:avLst/>
            <a:gdLst>
              <a:gd name="connsiteX0" fmla="*/ 434491 w 3471957"/>
              <a:gd name="connsiteY0" fmla="*/ 1433 h 2243631"/>
              <a:gd name="connsiteX1" fmla="*/ 1009555 w 3471957"/>
              <a:gd name="connsiteY1" fmla="*/ 250742 h 2243631"/>
              <a:gd name="connsiteX2" fmla="*/ 1028900 w 3471957"/>
              <a:gd name="connsiteY2" fmla="*/ 267917 h 2243631"/>
              <a:gd name="connsiteX3" fmla="*/ 1112894 w 3471957"/>
              <a:gd name="connsiteY3" fmla="*/ 205107 h 2243631"/>
              <a:gd name="connsiteX4" fmla="*/ 1735979 w 3471957"/>
              <a:gd name="connsiteY4" fmla="*/ 14781 h 2243631"/>
              <a:gd name="connsiteX5" fmla="*/ 2359065 w 3471957"/>
              <a:gd name="connsiteY5" fmla="*/ 205107 h 2243631"/>
              <a:gd name="connsiteX6" fmla="*/ 2443059 w 3471957"/>
              <a:gd name="connsiteY6" fmla="*/ 267917 h 2243631"/>
              <a:gd name="connsiteX7" fmla="*/ 2462403 w 3471957"/>
              <a:gd name="connsiteY7" fmla="*/ 250744 h 2243631"/>
              <a:gd name="connsiteX8" fmla="*/ 3037467 w 3471957"/>
              <a:gd name="connsiteY8" fmla="*/ 1435 h 2243631"/>
              <a:gd name="connsiteX9" fmla="*/ 3366146 w 3471957"/>
              <a:gd name="connsiteY9" fmla="*/ 105813 h 2243631"/>
              <a:gd name="connsiteX10" fmla="*/ 3096739 w 3471957"/>
              <a:gd name="connsiteY10" fmla="*/ 1149768 h 2243631"/>
              <a:gd name="connsiteX11" fmla="*/ 2956527 w 3471957"/>
              <a:gd name="connsiteY11" fmla="*/ 1274244 h 2243631"/>
              <a:gd name="connsiteX12" fmla="*/ 2824838 w 3471957"/>
              <a:gd name="connsiteY12" fmla="*/ 1365178 h 2243631"/>
              <a:gd name="connsiteX13" fmla="*/ 2800302 w 3471957"/>
              <a:gd name="connsiteY13" fmla="*/ 1460602 h 2243631"/>
              <a:gd name="connsiteX14" fmla="*/ 1735979 w 3471957"/>
              <a:gd name="connsiteY14" fmla="*/ 2243631 h 2243631"/>
              <a:gd name="connsiteX15" fmla="*/ 709131 w 3471957"/>
              <a:gd name="connsiteY15" fmla="*/ 1562991 h 2243631"/>
              <a:gd name="connsiteX16" fmla="*/ 647892 w 3471957"/>
              <a:gd name="connsiteY16" fmla="*/ 1365709 h 2243631"/>
              <a:gd name="connsiteX17" fmla="*/ 515431 w 3471957"/>
              <a:gd name="connsiteY17" fmla="*/ 1274243 h 2243631"/>
              <a:gd name="connsiteX18" fmla="*/ 375219 w 3471957"/>
              <a:gd name="connsiteY18" fmla="*/ 1149767 h 2243631"/>
              <a:gd name="connsiteX19" fmla="*/ 105811 w 3471957"/>
              <a:gd name="connsiteY19" fmla="*/ 105811 h 2243631"/>
              <a:gd name="connsiteX20" fmla="*/ 434491 w 3471957"/>
              <a:gd name="connsiteY20" fmla="*/ 1433 h 2243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71957" h="2243631">
                <a:moveTo>
                  <a:pt x="434491" y="1433"/>
                </a:moveTo>
                <a:cubicBezTo>
                  <a:pt x="611312" y="13429"/>
                  <a:pt x="817926" y="100384"/>
                  <a:pt x="1009555" y="250742"/>
                </a:cubicBezTo>
                <a:lnTo>
                  <a:pt x="1028900" y="267917"/>
                </a:lnTo>
                <a:lnTo>
                  <a:pt x="1112894" y="205107"/>
                </a:lnTo>
                <a:cubicBezTo>
                  <a:pt x="1290757" y="84945"/>
                  <a:pt x="1505174" y="14781"/>
                  <a:pt x="1735979" y="14781"/>
                </a:cubicBezTo>
                <a:cubicBezTo>
                  <a:pt x="1966784" y="14781"/>
                  <a:pt x="2181202" y="84945"/>
                  <a:pt x="2359065" y="205107"/>
                </a:cubicBezTo>
                <a:lnTo>
                  <a:pt x="2443059" y="267917"/>
                </a:lnTo>
                <a:lnTo>
                  <a:pt x="2462403" y="250744"/>
                </a:lnTo>
                <a:cubicBezTo>
                  <a:pt x="2654032" y="100386"/>
                  <a:pt x="2860646" y="13431"/>
                  <a:pt x="3037467" y="1435"/>
                </a:cubicBezTo>
                <a:cubicBezTo>
                  <a:pt x="3170082" y="-7562"/>
                  <a:pt x="3285939" y="25606"/>
                  <a:pt x="3366146" y="105813"/>
                </a:cubicBezTo>
                <a:cubicBezTo>
                  <a:pt x="3580032" y="319698"/>
                  <a:pt x="3459414" y="787093"/>
                  <a:pt x="3096739" y="1149768"/>
                </a:cubicBezTo>
                <a:cubicBezTo>
                  <a:pt x="3051404" y="1195103"/>
                  <a:pt x="3004434" y="1236655"/>
                  <a:pt x="2956527" y="1274244"/>
                </a:cubicBezTo>
                <a:lnTo>
                  <a:pt x="2824838" y="1365178"/>
                </a:lnTo>
                <a:lnTo>
                  <a:pt x="2800302" y="1460602"/>
                </a:lnTo>
                <a:cubicBezTo>
                  <a:pt x="2659203" y="1914249"/>
                  <a:pt x="2236057" y="2243631"/>
                  <a:pt x="1735979" y="2243631"/>
                </a:cubicBezTo>
                <a:cubicBezTo>
                  <a:pt x="1274369" y="2243631"/>
                  <a:pt x="878310" y="1962975"/>
                  <a:pt x="709131" y="1562991"/>
                </a:cubicBezTo>
                <a:lnTo>
                  <a:pt x="647892" y="1365709"/>
                </a:lnTo>
                <a:lnTo>
                  <a:pt x="515431" y="1274243"/>
                </a:lnTo>
                <a:cubicBezTo>
                  <a:pt x="467524" y="1236653"/>
                  <a:pt x="420554" y="1195101"/>
                  <a:pt x="375219" y="1149767"/>
                </a:cubicBezTo>
                <a:cubicBezTo>
                  <a:pt x="12544" y="787091"/>
                  <a:pt x="-108074" y="319697"/>
                  <a:pt x="105811" y="105811"/>
                </a:cubicBezTo>
                <a:cubicBezTo>
                  <a:pt x="186019" y="25604"/>
                  <a:pt x="301875" y="-7564"/>
                  <a:pt x="434491" y="143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tIns="108000" rtlCol="0" anchor="ctr">
            <a:noAutofit/>
          </a:bodyPr>
          <a:lstStyle/>
          <a:p>
            <a:pPr algn="ctr"/>
            <a:r>
              <a:rPr lang="en-US" altLang="ja-JP" sz="3200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1</a:t>
            </a:r>
            <a:endParaRPr kumimoji="1" lang="ja-JP" altLang="en-US" sz="3200" b="1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" name="タイトル">
            <a:extLst>
              <a:ext uri="{FF2B5EF4-FFF2-40B4-BE49-F238E27FC236}">
                <a16:creationId xmlns:a16="http://schemas.microsoft.com/office/drawing/2014/main" id="{5BB2162B-B975-E760-7125-776AAD0FBE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sz="2000" dirty="0"/>
              <a:t>３．走って</a:t>
            </a:r>
            <a:r>
              <a:rPr kumimoji="1" lang="ja-JP" altLang="en-US" sz="2000" dirty="0"/>
              <a:t>守備を引き付けて、スペースを作る方法</a:t>
            </a:r>
          </a:p>
        </p:txBody>
      </p:sp>
      <p:sp>
        <p:nvSpPr>
          <p:cNvPr id="3" name="DF1">
            <a:extLst>
              <a:ext uri="{FF2B5EF4-FFF2-40B4-BE49-F238E27FC236}">
                <a16:creationId xmlns:a16="http://schemas.microsoft.com/office/drawing/2014/main" id="{74D15A75-1214-50B3-0023-AFABA4677E18}"/>
              </a:ext>
            </a:extLst>
          </p:cNvPr>
          <p:cNvSpPr/>
          <p:nvPr/>
        </p:nvSpPr>
        <p:spPr>
          <a:xfrm rot="14600538">
            <a:off x="6625651" y="1518431"/>
            <a:ext cx="866426" cy="559898"/>
          </a:xfrm>
          <a:custGeom>
            <a:avLst/>
            <a:gdLst>
              <a:gd name="connsiteX0" fmla="*/ 434491 w 3471957"/>
              <a:gd name="connsiteY0" fmla="*/ 1433 h 2243631"/>
              <a:gd name="connsiteX1" fmla="*/ 1009555 w 3471957"/>
              <a:gd name="connsiteY1" fmla="*/ 250742 h 2243631"/>
              <a:gd name="connsiteX2" fmla="*/ 1028900 w 3471957"/>
              <a:gd name="connsiteY2" fmla="*/ 267917 h 2243631"/>
              <a:gd name="connsiteX3" fmla="*/ 1112894 w 3471957"/>
              <a:gd name="connsiteY3" fmla="*/ 205107 h 2243631"/>
              <a:gd name="connsiteX4" fmla="*/ 1735979 w 3471957"/>
              <a:gd name="connsiteY4" fmla="*/ 14781 h 2243631"/>
              <a:gd name="connsiteX5" fmla="*/ 2359065 w 3471957"/>
              <a:gd name="connsiteY5" fmla="*/ 205107 h 2243631"/>
              <a:gd name="connsiteX6" fmla="*/ 2443059 w 3471957"/>
              <a:gd name="connsiteY6" fmla="*/ 267917 h 2243631"/>
              <a:gd name="connsiteX7" fmla="*/ 2462403 w 3471957"/>
              <a:gd name="connsiteY7" fmla="*/ 250744 h 2243631"/>
              <a:gd name="connsiteX8" fmla="*/ 3037467 w 3471957"/>
              <a:gd name="connsiteY8" fmla="*/ 1435 h 2243631"/>
              <a:gd name="connsiteX9" fmla="*/ 3366146 w 3471957"/>
              <a:gd name="connsiteY9" fmla="*/ 105813 h 2243631"/>
              <a:gd name="connsiteX10" fmla="*/ 3096739 w 3471957"/>
              <a:gd name="connsiteY10" fmla="*/ 1149768 h 2243631"/>
              <a:gd name="connsiteX11" fmla="*/ 2956527 w 3471957"/>
              <a:gd name="connsiteY11" fmla="*/ 1274244 h 2243631"/>
              <a:gd name="connsiteX12" fmla="*/ 2824838 w 3471957"/>
              <a:gd name="connsiteY12" fmla="*/ 1365178 h 2243631"/>
              <a:gd name="connsiteX13" fmla="*/ 2800302 w 3471957"/>
              <a:gd name="connsiteY13" fmla="*/ 1460602 h 2243631"/>
              <a:gd name="connsiteX14" fmla="*/ 1735979 w 3471957"/>
              <a:gd name="connsiteY14" fmla="*/ 2243631 h 2243631"/>
              <a:gd name="connsiteX15" fmla="*/ 709131 w 3471957"/>
              <a:gd name="connsiteY15" fmla="*/ 1562991 h 2243631"/>
              <a:gd name="connsiteX16" fmla="*/ 647892 w 3471957"/>
              <a:gd name="connsiteY16" fmla="*/ 1365709 h 2243631"/>
              <a:gd name="connsiteX17" fmla="*/ 515431 w 3471957"/>
              <a:gd name="connsiteY17" fmla="*/ 1274243 h 2243631"/>
              <a:gd name="connsiteX18" fmla="*/ 375219 w 3471957"/>
              <a:gd name="connsiteY18" fmla="*/ 1149767 h 2243631"/>
              <a:gd name="connsiteX19" fmla="*/ 105811 w 3471957"/>
              <a:gd name="connsiteY19" fmla="*/ 105811 h 2243631"/>
              <a:gd name="connsiteX20" fmla="*/ 434491 w 3471957"/>
              <a:gd name="connsiteY20" fmla="*/ 1433 h 2243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71957" h="2243631">
                <a:moveTo>
                  <a:pt x="434491" y="1433"/>
                </a:moveTo>
                <a:cubicBezTo>
                  <a:pt x="611312" y="13429"/>
                  <a:pt x="817926" y="100384"/>
                  <a:pt x="1009555" y="250742"/>
                </a:cubicBezTo>
                <a:lnTo>
                  <a:pt x="1028900" y="267917"/>
                </a:lnTo>
                <a:lnTo>
                  <a:pt x="1112894" y="205107"/>
                </a:lnTo>
                <a:cubicBezTo>
                  <a:pt x="1290757" y="84945"/>
                  <a:pt x="1505174" y="14781"/>
                  <a:pt x="1735979" y="14781"/>
                </a:cubicBezTo>
                <a:cubicBezTo>
                  <a:pt x="1966784" y="14781"/>
                  <a:pt x="2181202" y="84945"/>
                  <a:pt x="2359065" y="205107"/>
                </a:cubicBezTo>
                <a:lnTo>
                  <a:pt x="2443059" y="267917"/>
                </a:lnTo>
                <a:lnTo>
                  <a:pt x="2462403" y="250744"/>
                </a:lnTo>
                <a:cubicBezTo>
                  <a:pt x="2654032" y="100386"/>
                  <a:pt x="2860646" y="13431"/>
                  <a:pt x="3037467" y="1435"/>
                </a:cubicBezTo>
                <a:cubicBezTo>
                  <a:pt x="3170082" y="-7562"/>
                  <a:pt x="3285939" y="25606"/>
                  <a:pt x="3366146" y="105813"/>
                </a:cubicBezTo>
                <a:cubicBezTo>
                  <a:pt x="3580032" y="319698"/>
                  <a:pt x="3459414" y="787093"/>
                  <a:pt x="3096739" y="1149768"/>
                </a:cubicBezTo>
                <a:cubicBezTo>
                  <a:pt x="3051404" y="1195103"/>
                  <a:pt x="3004434" y="1236655"/>
                  <a:pt x="2956527" y="1274244"/>
                </a:cubicBezTo>
                <a:lnTo>
                  <a:pt x="2824838" y="1365178"/>
                </a:lnTo>
                <a:lnTo>
                  <a:pt x="2800302" y="1460602"/>
                </a:lnTo>
                <a:cubicBezTo>
                  <a:pt x="2659203" y="1914249"/>
                  <a:pt x="2236057" y="2243631"/>
                  <a:pt x="1735979" y="2243631"/>
                </a:cubicBezTo>
                <a:cubicBezTo>
                  <a:pt x="1274369" y="2243631"/>
                  <a:pt x="878310" y="1962975"/>
                  <a:pt x="709131" y="1562991"/>
                </a:cubicBezTo>
                <a:lnTo>
                  <a:pt x="647892" y="1365709"/>
                </a:lnTo>
                <a:lnTo>
                  <a:pt x="515431" y="1274243"/>
                </a:lnTo>
                <a:cubicBezTo>
                  <a:pt x="467524" y="1236653"/>
                  <a:pt x="420554" y="1195101"/>
                  <a:pt x="375219" y="1149767"/>
                </a:cubicBezTo>
                <a:cubicBezTo>
                  <a:pt x="12544" y="787091"/>
                  <a:pt x="-108074" y="319697"/>
                  <a:pt x="105811" y="105811"/>
                </a:cubicBezTo>
                <a:cubicBezTo>
                  <a:pt x="186019" y="25604"/>
                  <a:pt x="301875" y="-7564"/>
                  <a:pt x="434491" y="1433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tIns="108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2</a:t>
            </a:r>
            <a:endParaRPr kumimoji="1" lang="ja-JP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73987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7095"/>
    </mc:Choice>
    <mc:Fallback xmlns="">
      <p:transition spd="slow" advTm="770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2.96296E-6 L 0.30794 0.43982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91" y="21991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9600000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2.96296E-6 L 0.16966 0.3576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77" y="178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7" presetClass="path" presetSubtype="0" accel="16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85185E-6 C 0.08308 -0.23796 0.05938 -0.29283 0.13073 -0.33426 " pathEditMode="relative" rAng="0" ptsTypes="AA">
                                      <p:cBhvr>
                                        <p:cTn id="5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36" y="-16713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37" presetClass="path" presetSubtype="0" accel="16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85185E-6 C 0.08308 -0.23796 0.05938 -0.29283 0.13073 -0.33426 " pathEditMode="relative" rAng="0" ptsTypes="AA">
                                      <p:cBhvr>
                                        <p:cTn id="61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36" y="-167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4.44444E-6 L 0.09258 -0.25116 " pathEditMode="relative" rAng="0" ptsTypes="AA">
                                      <p:cBhvr>
                                        <p:cTn id="71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22" y="-125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073 -0.33426 L 0.15743 -0.23334 " pathEditMode="relative" rAng="0" ptsTypes="AA">
                                      <p:cBhvr>
                                        <p:cTn id="7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8" y="5046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073 -0.33426 L 0.15743 -0.23334 " pathEditMode="relative" rAng="0" ptsTypes="AA">
                                      <p:cBhvr>
                                        <p:cTn id="7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8" y="5046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9258 -0.25116 L 0.1056 -0.17292 " pathEditMode="relative" rAng="0" ptsTypes="AA">
                                      <p:cBhvr>
                                        <p:cTn id="7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1" y="3912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37" presetClass="path" presetSubtype="0" accel="14000" decel="17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15743 -0.23334 C 0.18191 -0.32847 0.19154 -0.36181 0.20964 -0.39097 C 0.23763 -0.38727 0.29545 -0.39931 0.35782 -0.34306 " pathEditMode="relative" rAng="0" ptsTypes="AAA">
                                      <p:cBhvr>
                                        <p:cTn id="8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13" y="-7894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37" presetClass="path" presetSubtype="0" accel="14000" decel="17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15743 -0.23333 C 0.18191 -0.3287 0.19805 -0.36505 0.21706 -0.38866 C 0.24506 -0.38519 0.29545 -0.39954 0.35782 -0.34352 " pathEditMode="relative" rAng="0" ptsTypes="AAA">
                                      <p:cBhvr>
                                        <p:cTn id="83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13" y="-7778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42" presetClass="path" presetSubtype="0" accel="50000" decel="5000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.1056 -0.17292 L 0.17852 -0.24121 " pathEditMode="relative" rAng="0" ptsTypes="AA">
                                      <p:cBhvr>
                                        <p:cTn id="85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6" y="-3426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8" presetClass="emph" presetSubtype="0" fill="hold" grpId="3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10800000">
                                      <p:cBhvr>
                                        <p:cTn id="8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path" presetSubtype="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5782 -0.34306 L 0.53698 -0.24815 " pathEditMode="relative" rAng="0" ptsTypes="AA">
                                      <p:cBhvr>
                                        <p:cTn id="10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58" y="47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62" grpId="0" animBg="1"/>
      <p:bldP spid="4" grpId="1" animBg="1"/>
      <p:bldP spid="5" grpId="1" animBg="1"/>
      <p:bldP spid="5" grpId="2" animBg="1"/>
      <p:bldP spid="29" grpId="0"/>
      <p:bldP spid="27" grpId="0"/>
      <p:bldP spid="27" grpId="1"/>
      <p:bldP spid="25" grpId="0"/>
      <p:bldP spid="25" grpId="1"/>
      <p:bldP spid="24" grpId="0"/>
      <p:bldP spid="24" grpId="1"/>
      <p:bldP spid="23" grpId="0"/>
      <p:bldP spid="23" grpId="1"/>
      <p:bldP spid="16" grpId="0"/>
      <p:bldP spid="16" grpId="1"/>
      <p:bldP spid="21" grpId="0"/>
      <p:bldP spid="21" grpId="1"/>
      <p:bldP spid="22" grpId="0"/>
      <p:bldP spid="7" grpId="0" animBg="1"/>
      <p:bldP spid="7" grpId="1" animBg="1"/>
      <p:bldP spid="7" grpId="2" animBg="1"/>
      <p:bldP spid="7" grpId="3" animBg="1"/>
      <p:bldP spid="8" grpId="0" animBg="1"/>
      <p:bldP spid="8" grpId="1" animBg="1"/>
      <p:bldP spid="9" grpId="0" animBg="1"/>
      <p:bldP spid="9" grpId="1" animBg="1"/>
      <p:bldP spid="9" grpId="2" animBg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">
            <a:extLst>
              <a:ext uri="{FF2B5EF4-FFF2-40B4-BE49-F238E27FC236}">
                <a16:creationId xmlns:a16="http://schemas.microsoft.com/office/drawing/2014/main" id="{8922ABC3-3DFE-9D59-66BC-D13FB8A89416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ja-JP" altLang="en-US" sz="3600" dirty="0">
                <a:latin typeface="+mn-lt"/>
              </a:rPr>
              <a:t>サッカーにおける空きスペースの作り方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BA1FBF35-E0BD-777C-7E10-29031A4DEE4C}"/>
              </a:ext>
            </a:extLst>
          </p:cNvPr>
          <p:cNvSpPr txBox="1"/>
          <p:nvPr/>
        </p:nvSpPr>
        <p:spPr>
          <a:xfrm>
            <a:off x="1929080" y="1886505"/>
            <a:ext cx="88505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/>
              <a:t>１．</a:t>
            </a:r>
            <a:r>
              <a:rPr kumimoji="1" lang="ja-JP" altLang="en-US" sz="2800" u="sng" dirty="0">
                <a:solidFill>
                  <a:srgbClr val="C00000"/>
                </a:solidFill>
              </a:rPr>
              <a:t>ドリブル</a:t>
            </a:r>
            <a:r>
              <a:rPr kumimoji="1" lang="ja-JP" altLang="en-US" sz="2800" dirty="0"/>
              <a:t>で相手（守備）を引き付けて、スペースを作る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0F08E964-7AAC-D745-8DB9-53AAB035CE5C}"/>
              </a:ext>
            </a:extLst>
          </p:cNvPr>
          <p:cNvSpPr txBox="1"/>
          <p:nvPr/>
        </p:nvSpPr>
        <p:spPr>
          <a:xfrm>
            <a:off x="1929080" y="2766466"/>
            <a:ext cx="80570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800" dirty="0"/>
              <a:t>２</a:t>
            </a:r>
            <a:r>
              <a:rPr kumimoji="1" lang="ja-JP" altLang="en-US" sz="2800" dirty="0"/>
              <a:t>．</a:t>
            </a:r>
            <a:r>
              <a:rPr kumimoji="1" lang="ja-JP" altLang="en-US" sz="2800" u="sng" dirty="0">
                <a:solidFill>
                  <a:srgbClr val="C00000"/>
                </a:solidFill>
              </a:rPr>
              <a:t>パス</a:t>
            </a:r>
            <a:r>
              <a:rPr kumimoji="1" lang="ja-JP" altLang="en-US" sz="2800" dirty="0"/>
              <a:t>で相手（守備）を引き付けて、スペースを作る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8EAEDE50-FCF2-BB67-A810-792BB3263048}"/>
              </a:ext>
            </a:extLst>
          </p:cNvPr>
          <p:cNvSpPr txBox="1"/>
          <p:nvPr/>
        </p:nvSpPr>
        <p:spPr>
          <a:xfrm>
            <a:off x="1929080" y="3646427"/>
            <a:ext cx="79832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/>
              <a:t>３．</a:t>
            </a:r>
            <a:r>
              <a:rPr lang="ja-JP" altLang="en-US" sz="2800" u="sng" dirty="0">
                <a:solidFill>
                  <a:srgbClr val="C00000"/>
                </a:solidFill>
              </a:rPr>
              <a:t>走って</a:t>
            </a:r>
            <a:r>
              <a:rPr kumimoji="1" lang="ja-JP" altLang="en-US" sz="2800" dirty="0"/>
              <a:t>相手（守備）を引き付けて、スペースを作る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E81DCA6-C9B8-CCEB-7C88-08B9D214081A}"/>
              </a:ext>
            </a:extLst>
          </p:cNvPr>
          <p:cNvSpPr txBox="1"/>
          <p:nvPr/>
        </p:nvSpPr>
        <p:spPr>
          <a:xfrm>
            <a:off x="2552402" y="4787998"/>
            <a:ext cx="70871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800" dirty="0"/>
              <a:t>この</a:t>
            </a:r>
            <a:r>
              <a:rPr lang="en-US" altLang="ja-JP" sz="2800" dirty="0"/>
              <a:t>3</a:t>
            </a:r>
            <a:r>
              <a:rPr lang="ja-JP" altLang="en-US" sz="2800" dirty="0"/>
              <a:t>つの組み合わせで、スペースを作ります</a:t>
            </a:r>
            <a:endParaRPr kumimoji="1" lang="ja-JP" altLang="en-US" sz="2800" dirty="0"/>
          </a:p>
        </p:txBody>
      </p:sp>
      <p:sp>
        <p:nvSpPr>
          <p:cNvPr id="13" name="フリーフォーム: 図形 12">
            <a:extLst>
              <a:ext uri="{FF2B5EF4-FFF2-40B4-BE49-F238E27FC236}">
                <a16:creationId xmlns:a16="http://schemas.microsoft.com/office/drawing/2014/main" id="{9DA68ADB-73EB-9309-79B0-CC1282B7B1C3}"/>
              </a:ext>
            </a:extLst>
          </p:cNvPr>
          <p:cNvSpPr/>
          <p:nvPr/>
        </p:nvSpPr>
        <p:spPr>
          <a:xfrm>
            <a:off x="8404189" y="5311218"/>
            <a:ext cx="3366896" cy="1086458"/>
          </a:xfrm>
          <a:custGeom>
            <a:avLst/>
            <a:gdLst>
              <a:gd name="connsiteX0" fmla="*/ 161154 w 3366896"/>
              <a:gd name="connsiteY0" fmla="*/ 0 h 1086458"/>
              <a:gd name="connsiteX1" fmla="*/ 335090 w 3366896"/>
              <a:gd name="connsiteY1" fmla="*/ 303183 h 1086458"/>
              <a:gd name="connsiteX2" fmla="*/ 3236348 w 3366896"/>
              <a:gd name="connsiteY2" fmla="*/ 303183 h 1086458"/>
              <a:gd name="connsiteX3" fmla="*/ 3366896 w 3366896"/>
              <a:gd name="connsiteY3" fmla="*/ 433731 h 1086458"/>
              <a:gd name="connsiteX4" fmla="*/ 3366896 w 3366896"/>
              <a:gd name="connsiteY4" fmla="*/ 955910 h 1086458"/>
              <a:gd name="connsiteX5" fmla="*/ 3236348 w 3366896"/>
              <a:gd name="connsiteY5" fmla="*/ 1086458 h 1086458"/>
              <a:gd name="connsiteX6" fmla="*/ 130548 w 3366896"/>
              <a:gd name="connsiteY6" fmla="*/ 1086458 h 1086458"/>
              <a:gd name="connsiteX7" fmla="*/ 0 w 3366896"/>
              <a:gd name="connsiteY7" fmla="*/ 955910 h 1086458"/>
              <a:gd name="connsiteX8" fmla="*/ 0 w 3366896"/>
              <a:gd name="connsiteY8" fmla="*/ 433731 h 1086458"/>
              <a:gd name="connsiteX9" fmla="*/ 130548 w 3366896"/>
              <a:gd name="connsiteY9" fmla="*/ 303183 h 1086458"/>
              <a:gd name="connsiteX10" fmla="*/ 133793 w 3366896"/>
              <a:gd name="connsiteY10" fmla="*/ 303183 h 1086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66896" h="1086458">
                <a:moveTo>
                  <a:pt x="161154" y="0"/>
                </a:moveTo>
                <a:lnTo>
                  <a:pt x="335090" y="303183"/>
                </a:lnTo>
                <a:lnTo>
                  <a:pt x="3236348" y="303183"/>
                </a:lnTo>
                <a:cubicBezTo>
                  <a:pt x="3308448" y="303183"/>
                  <a:pt x="3366896" y="361631"/>
                  <a:pt x="3366896" y="433731"/>
                </a:cubicBezTo>
                <a:lnTo>
                  <a:pt x="3366896" y="955910"/>
                </a:lnTo>
                <a:cubicBezTo>
                  <a:pt x="3366896" y="1028010"/>
                  <a:pt x="3308448" y="1086458"/>
                  <a:pt x="3236348" y="1086458"/>
                </a:cubicBezTo>
                <a:lnTo>
                  <a:pt x="130548" y="1086458"/>
                </a:lnTo>
                <a:cubicBezTo>
                  <a:pt x="58448" y="1086458"/>
                  <a:pt x="0" y="1028010"/>
                  <a:pt x="0" y="955910"/>
                </a:cubicBezTo>
                <a:lnTo>
                  <a:pt x="0" y="433731"/>
                </a:lnTo>
                <a:cubicBezTo>
                  <a:pt x="0" y="361631"/>
                  <a:pt x="58448" y="303183"/>
                  <a:pt x="130548" y="303183"/>
                </a:cubicBezTo>
                <a:lnTo>
                  <a:pt x="133793" y="303183"/>
                </a:lnTo>
                <a:close/>
              </a:path>
            </a:pathLst>
          </a:cu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324000" rtlCol="0" anchor="ctr">
            <a:noAutofit/>
          </a:bodyPr>
          <a:lstStyle/>
          <a:p>
            <a:pPr algn="ctr"/>
            <a:r>
              <a:rPr kumimoji="1" lang="ja-JP" altLang="en-US" dirty="0"/>
              <a:t>実際にやるのは難しいけど、</a:t>
            </a:r>
            <a:endParaRPr kumimoji="1" lang="en-US" altLang="ja-JP" dirty="0"/>
          </a:p>
          <a:p>
            <a:pPr algn="ctr"/>
            <a:r>
              <a:rPr lang="ja-JP" altLang="en-US" dirty="0"/>
              <a:t>まずは仕組みを理解しましょう。</a:t>
            </a:r>
            <a:endParaRPr kumimoji="1" lang="ja-JP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20025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726"/>
    </mc:Choice>
    <mc:Fallback xmlns="">
      <p:transition spd="slow" advTm="167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>
            <a:extLst>
              <a:ext uri="{FF2B5EF4-FFF2-40B4-BE49-F238E27FC236}">
                <a16:creationId xmlns:a16="http://schemas.microsoft.com/office/drawing/2014/main" id="{5E87C8EC-E366-335E-6A71-649BF04AB6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920" y="2982595"/>
            <a:ext cx="7513320" cy="1325563"/>
          </a:xfrm>
        </p:spPr>
        <p:txBody>
          <a:bodyPr/>
          <a:lstStyle/>
          <a:p>
            <a:r>
              <a:rPr lang="ja-JP" altLang="en-US" dirty="0">
                <a:solidFill>
                  <a:srgbClr val="C00000"/>
                </a:solidFill>
              </a:rPr>
              <a:t>ドリブル</a:t>
            </a:r>
            <a:r>
              <a:rPr lang="ja-JP" altLang="en-US" dirty="0"/>
              <a:t>で相手を引き付けて</a:t>
            </a:r>
            <a:br>
              <a:rPr lang="en-US" altLang="ja-JP" dirty="0"/>
            </a:br>
            <a:r>
              <a:rPr lang="ja-JP" altLang="en-US" dirty="0"/>
              <a:t>スペースを作る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48980BF-CEE5-574C-74C3-EEDBD6CA324A}"/>
              </a:ext>
            </a:extLst>
          </p:cNvPr>
          <p:cNvSpPr txBox="1"/>
          <p:nvPr/>
        </p:nvSpPr>
        <p:spPr>
          <a:xfrm>
            <a:off x="754380" y="811530"/>
            <a:ext cx="26581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200" dirty="0"/>
              <a:t>Technique 1</a:t>
            </a:r>
            <a:endParaRPr kumimoji="1" lang="ja-JP" altLang="en-US" sz="3200" dirty="0"/>
          </a:p>
        </p:txBody>
      </p: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032730E8-9D77-72E2-AFF4-0A7B7B64C044}"/>
              </a:ext>
            </a:extLst>
          </p:cNvPr>
          <p:cNvCxnSpPr>
            <a:cxnSpLocks/>
          </p:cNvCxnSpPr>
          <p:nvPr/>
        </p:nvCxnSpPr>
        <p:spPr>
          <a:xfrm>
            <a:off x="720090" y="1451610"/>
            <a:ext cx="2658100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1605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311"/>
    </mc:Choice>
    <mc:Fallback xmlns="">
      <p:transition spd="slow" advTm="431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解説3 守備は攻撃を…" hidden="1">
            <a:extLst>
              <a:ext uri="{FF2B5EF4-FFF2-40B4-BE49-F238E27FC236}">
                <a16:creationId xmlns:a16="http://schemas.microsoft.com/office/drawing/2014/main" id="{635A0DAB-4864-CB0B-BAD4-7746E4FAE1D3}"/>
              </a:ext>
            </a:extLst>
          </p:cNvPr>
          <p:cNvSpPr txBox="1"/>
          <p:nvPr/>
        </p:nvSpPr>
        <p:spPr>
          <a:xfrm>
            <a:off x="398532" y="5814107"/>
            <a:ext cx="101296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/>
              <a:t>守備は攻撃を通さないように守りますが、自分で守れる範囲</a:t>
            </a:r>
            <a:r>
              <a:rPr lang="ja-JP" altLang="en-US" sz="2400" dirty="0"/>
              <a:t>には限界</a:t>
            </a:r>
            <a:r>
              <a:rPr kumimoji="1" lang="ja-JP" altLang="en-US" sz="2400" dirty="0"/>
              <a:t>あります。</a:t>
            </a:r>
          </a:p>
        </p:txBody>
      </p:sp>
      <p:sp>
        <p:nvSpPr>
          <p:cNvPr id="21" name="解説2 守備が届かない…">
            <a:extLst>
              <a:ext uri="{FF2B5EF4-FFF2-40B4-BE49-F238E27FC236}">
                <a16:creationId xmlns:a16="http://schemas.microsoft.com/office/drawing/2014/main" id="{D63E6B03-0306-AE5A-02C2-1DEED3D0836F}"/>
              </a:ext>
            </a:extLst>
          </p:cNvPr>
          <p:cNvSpPr txBox="1"/>
          <p:nvPr/>
        </p:nvSpPr>
        <p:spPr>
          <a:xfrm>
            <a:off x="398533" y="5811683"/>
            <a:ext cx="114759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/>
              <a:t>守備が届かない範囲を「空きスペース」と呼び、攻撃はここを通って攻めて行けば、ゴールまで近づけそうです。</a:t>
            </a:r>
          </a:p>
        </p:txBody>
      </p:sp>
      <p:sp>
        <p:nvSpPr>
          <p:cNvPr id="22" name="解説1 では、攻撃2人…" hidden="1">
            <a:extLst>
              <a:ext uri="{FF2B5EF4-FFF2-40B4-BE49-F238E27FC236}">
                <a16:creationId xmlns:a16="http://schemas.microsoft.com/office/drawing/2014/main" id="{068DF047-1467-A1FE-76FB-EBBA86F82DE6}"/>
              </a:ext>
            </a:extLst>
          </p:cNvPr>
          <p:cNvSpPr txBox="1"/>
          <p:nvPr/>
        </p:nvSpPr>
        <p:spPr>
          <a:xfrm>
            <a:off x="398533" y="5820239"/>
            <a:ext cx="114759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/>
              <a:t>攻撃</a:t>
            </a:r>
            <a:r>
              <a:rPr kumimoji="1" lang="en-US" altLang="ja-JP" sz="2400" dirty="0"/>
              <a:t>2</a:t>
            </a:r>
            <a:r>
              <a:rPr kumimoji="1" lang="ja-JP" altLang="en-US" sz="2400" dirty="0"/>
              <a:t>人・守備</a:t>
            </a:r>
            <a:r>
              <a:rPr kumimoji="1" lang="en-US" altLang="ja-JP" sz="2400" dirty="0"/>
              <a:t>1</a:t>
            </a:r>
            <a:r>
              <a:rPr kumimoji="1" lang="ja-JP" altLang="en-US" sz="2400" dirty="0"/>
              <a:t>人</a:t>
            </a:r>
            <a:r>
              <a:rPr kumimoji="1" lang="en-US" altLang="ja-JP" sz="2400" dirty="0"/>
              <a:t>+GK</a:t>
            </a:r>
            <a:r>
              <a:rPr kumimoji="1" lang="ja-JP" altLang="en-US" sz="2400" dirty="0"/>
              <a:t>の状況で、どうすればスペースを奪って攻められるか、考えてみましょう。</a:t>
            </a:r>
          </a:p>
        </p:txBody>
      </p:sp>
      <p:sp>
        <p:nvSpPr>
          <p:cNvPr id="20" name="空きスペース（下）">
            <a:extLst>
              <a:ext uri="{FF2B5EF4-FFF2-40B4-BE49-F238E27FC236}">
                <a16:creationId xmlns:a16="http://schemas.microsoft.com/office/drawing/2014/main" id="{E564A057-F789-E4DF-85B6-8873A79A2300}"/>
              </a:ext>
            </a:extLst>
          </p:cNvPr>
          <p:cNvSpPr/>
          <p:nvPr/>
        </p:nvSpPr>
        <p:spPr>
          <a:xfrm>
            <a:off x="5812568" y="4408432"/>
            <a:ext cx="2328132" cy="1200603"/>
          </a:xfrm>
          <a:prstGeom prst="roundRect">
            <a:avLst>
              <a:gd name="adj" fmla="val 4647"/>
            </a:avLst>
          </a:prstGeom>
          <a:solidFill>
            <a:schemeClr val="bg1">
              <a:alpha val="20000"/>
            </a:schemeClr>
          </a:solidFill>
          <a:ln w="12700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 dirty="0">
                <a:solidFill>
                  <a:srgbClr val="0070C0"/>
                </a:solidFill>
              </a:rPr>
              <a:t>空きスペース</a:t>
            </a:r>
            <a:endParaRPr lang="en-US" altLang="ja-JP" sz="2000" dirty="0">
              <a:solidFill>
                <a:srgbClr val="0070C0"/>
              </a:solidFill>
            </a:endParaRPr>
          </a:p>
        </p:txBody>
      </p:sp>
      <p:sp>
        <p:nvSpPr>
          <p:cNvPr id="62" name="守備が届く範囲">
            <a:extLst>
              <a:ext uri="{FF2B5EF4-FFF2-40B4-BE49-F238E27FC236}">
                <a16:creationId xmlns:a16="http://schemas.microsoft.com/office/drawing/2014/main" id="{5283DA47-7557-6981-89FB-B93CC9DB52D9}"/>
              </a:ext>
            </a:extLst>
          </p:cNvPr>
          <p:cNvSpPr/>
          <p:nvPr/>
        </p:nvSpPr>
        <p:spPr>
          <a:xfrm>
            <a:off x="5812568" y="2119086"/>
            <a:ext cx="2328132" cy="2244588"/>
          </a:xfrm>
          <a:prstGeom prst="roundRect">
            <a:avLst>
              <a:gd name="adj" fmla="val 4647"/>
            </a:avLst>
          </a:prstGeom>
          <a:solidFill>
            <a:srgbClr val="C00000">
              <a:alpha val="20000"/>
            </a:srgbClr>
          </a:solidFill>
          <a:ln w="12700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kumimoji="1" lang="ja-JP" altLang="en-US" sz="2000" dirty="0">
                <a:solidFill>
                  <a:srgbClr val="C00000"/>
                </a:solidFill>
              </a:rPr>
              <a:t>守備が届く範囲</a:t>
            </a:r>
          </a:p>
        </p:txBody>
      </p:sp>
      <p:sp>
        <p:nvSpPr>
          <p:cNvPr id="19" name="空きスペース（上）">
            <a:extLst>
              <a:ext uri="{FF2B5EF4-FFF2-40B4-BE49-F238E27FC236}">
                <a16:creationId xmlns:a16="http://schemas.microsoft.com/office/drawing/2014/main" id="{ECA2B1DB-E650-78FA-3BC4-878598250830}"/>
              </a:ext>
            </a:extLst>
          </p:cNvPr>
          <p:cNvSpPr/>
          <p:nvPr/>
        </p:nvSpPr>
        <p:spPr>
          <a:xfrm>
            <a:off x="5812568" y="882197"/>
            <a:ext cx="2328132" cy="1200603"/>
          </a:xfrm>
          <a:prstGeom prst="roundRect">
            <a:avLst>
              <a:gd name="adj" fmla="val 4647"/>
            </a:avLst>
          </a:prstGeom>
          <a:solidFill>
            <a:schemeClr val="bg1">
              <a:alpha val="20000"/>
            </a:schemeClr>
          </a:solidFill>
          <a:ln w="12700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 dirty="0">
                <a:solidFill>
                  <a:srgbClr val="0070C0"/>
                </a:solidFill>
              </a:rPr>
              <a:t>空きスペース</a:t>
            </a:r>
            <a:endParaRPr kumimoji="1" lang="en-US" altLang="ja-JP" sz="2000" dirty="0">
              <a:solidFill>
                <a:srgbClr val="0070C0"/>
              </a:solidFill>
            </a:endParaRPr>
          </a:p>
        </p:txBody>
      </p:sp>
      <p:grpSp>
        <p:nvGrpSpPr>
          <p:cNvPr id="10" name="DF GK">
            <a:extLst>
              <a:ext uri="{FF2B5EF4-FFF2-40B4-BE49-F238E27FC236}">
                <a16:creationId xmlns:a16="http://schemas.microsoft.com/office/drawing/2014/main" id="{CD58EB90-AA56-4BAC-D9E0-564DA0ED7989}"/>
              </a:ext>
            </a:extLst>
          </p:cNvPr>
          <p:cNvGrpSpPr/>
          <p:nvPr/>
        </p:nvGrpSpPr>
        <p:grpSpPr>
          <a:xfrm rot="10800000">
            <a:off x="10322899" y="2963200"/>
            <a:ext cx="607694" cy="913132"/>
            <a:chOff x="8555584" y="1003138"/>
            <a:chExt cx="2435183" cy="3659150"/>
          </a:xfrm>
        </p:grpSpPr>
        <p:sp>
          <p:nvSpPr>
            <p:cNvPr id="11" name="プレイヤー">
              <a:extLst>
                <a:ext uri="{FF2B5EF4-FFF2-40B4-BE49-F238E27FC236}">
                  <a16:creationId xmlns:a16="http://schemas.microsoft.com/office/drawing/2014/main" id="{50E8B938-8783-13B5-9626-EACCE6926003}"/>
                </a:ext>
              </a:extLst>
            </p:cNvPr>
            <p:cNvSpPr/>
            <p:nvPr/>
          </p:nvSpPr>
          <p:spPr>
            <a:xfrm rot="5400000">
              <a:off x="7941421" y="1804494"/>
              <a:ext cx="3471957" cy="2243631"/>
            </a:xfrm>
            <a:custGeom>
              <a:avLst/>
              <a:gdLst>
                <a:gd name="connsiteX0" fmla="*/ 434491 w 3471957"/>
                <a:gd name="connsiteY0" fmla="*/ 1433 h 2243631"/>
                <a:gd name="connsiteX1" fmla="*/ 1009555 w 3471957"/>
                <a:gd name="connsiteY1" fmla="*/ 250742 h 2243631"/>
                <a:gd name="connsiteX2" fmla="*/ 1028900 w 3471957"/>
                <a:gd name="connsiteY2" fmla="*/ 267917 h 2243631"/>
                <a:gd name="connsiteX3" fmla="*/ 1112894 w 3471957"/>
                <a:gd name="connsiteY3" fmla="*/ 205107 h 2243631"/>
                <a:gd name="connsiteX4" fmla="*/ 1735979 w 3471957"/>
                <a:gd name="connsiteY4" fmla="*/ 14781 h 2243631"/>
                <a:gd name="connsiteX5" fmla="*/ 2359065 w 3471957"/>
                <a:gd name="connsiteY5" fmla="*/ 205107 h 2243631"/>
                <a:gd name="connsiteX6" fmla="*/ 2443059 w 3471957"/>
                <a:gd name="connsiteY6" fmla="*/ 267917 h 2243631"/>
                <a:gd name="connsiteX7" fmla="*/ 2462403 w 3471957"/>
                <a:gd name="connsiteY7" fmla="*/ 250744 h 2243631"/>
                <a:gd name="connsiteX8" fmla="*/ 3037467 w 3471957"/>
                <a:gd name="connsiteY8" fmla="*/ 1435 h 2243631"/>
                <a:gd name="connsiteX9" fmla="*/ 3366146 w 3471957"/>
                <a:gd name="connsiteY9" fmla="*/ 105813 h 2243631"/>
                <a:gd name="connsiteX10" fmla="*/ 3096739 w 3471957"/>
                <a:gd name="connsiteY10" fmla="*/ 1149768 h 2243631"/>
                <a:gd name="connsiteX11" fmla="*/ 2956527 w 3471957"/>
                <a:gd name="connsiteY11" fmla="*/ 1274244 h 2243631"/>
                <a:gd name="connsiteX12" fmla="*/ 2824838 w 3471957"/>
                <a:gd name="connsiteY12" fmla="*/ 1365178 h 2243631"/>
                <a:gd name="connsiteX13" fmla="*/ 2800302 w 3471957"/>
                <a:gd name="connsiteY13" fmla="*/ 1460602 h 2243631"/>
                <a:gd name="connsiteX14" fmla="*/ 1735979 w 3471957"/>
                <a:gd name="connsiteY14" fmla="*/ 2243631 h 2243631"/>
                <a:gd name="connsiteX15" fmla="*/ 709131 w 3471957"/>
                <a:gd name="connsiteY15" fmla="*/ 1562991 h 2243631"/>
                <a:gd name="connsiteX16" fmla="*/ 647892 w 3471957"/>
                <a:gd name="connsiteY16" fmla="*/ 1365709 h 2243631"/>
                <a:gd name="connsiteX17" fmla="*/ 515431 w 3471957"/>
                <a:gd name="connsiteY17" fmla="*/ 1274243 h 2243631"/>
                <a:gd name="connsiteX18" fmla="*/ 375219 w 3471957"/>
                <a:gd name="connsiteY18" fmla="*/ 1149767 h 2243631"/>
                <a:gd name="connsiteX19" fmla="*/ 105811 w 3471957"/>
                <a:gd name="connsiteY19" fmla="*/ 105811 h 2243631"/>
                <a:gd name="connsiteX20" fmla="*/ 434491 w 3471957"/>
                <a:gd name="connsiteY20" fmla="*/ 1433 h 2243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471957" h="2243631">
                  <a:moveTo>
                    <a:pt x="434491" y="1433"/>
                  </a:moveTo>
                  <a:cubicBezTo>
                    <a:pt x="611312" y="13429"/>
                    <a:pt x="817926" y="100384"/>
                    <a:pt x="1009555" y="250742"/>
                  </a:cubicBezTo>
                  <a:lnTo>
                    <a:pt x="1028900" y="267917"/>
                  </a:lnTo>
                  <a:lnTo>
                    <a:pt x="1112894" y="205107"/>
                  </a:lnTo>
                  <a:cubicBezTo>
                    <a:pt x="1290757" y="84945"/>
                    <a:pt x="1505174" y="14781"/>
                    <a:pt x="1735979" y="14781"/>
                  </a:cubicBezTo>
                  <a:cubicBezTo>
                    <a:pt x="1966784" y="14781"/>
                    <a:pt x="2181202" y="84945"/>
                    <a:pt x="2359065" y="205107"/>
                  </a:cubicBezTo>
                  <a:lnTo>
                    <a:pt x="2443059" y="267917"/>
                  </a:lnTo>
                  <a:lnTo>
                    <a:pt x="2462403" y="250744"/>
                  </a:lnTo>
                  <a:cubicBezTo>
                    <a:pt x="2654032" y="100386"/>
                    <a:pt x="2860646" y="13431"/>
                    <a:pt x="3037467" y="1435"/>
                  </a:cubicBezTo>
                  <a:cubicBezTo>
                    <a:pt x="3170082" y="-7562"/>
                    <a:pt x="3285939" y="25606"/>
                    <a:pt x="3366146" y="105813"/>
                  </a:cubicBezTo>
                  <a:cubicBezTo>
                    <a:pt x="3580032" y="319698"/>
                    <a:pt x="3459414" y="787093"/>
                    <a:pt x="3096739" y="1149768"/>
                  </a:cubicBezTo>
                  <a:cubicBezTo>
                    <a:pt x="3051404" y="1195103"/>
                    <a:pt x="3004434" y="1236655"/>
                    <a:pt x="2956527" y="1274244"/>
                  </a:cubicBezTo>
                  <a:lnTo>
                    <a:pt x="2824838" y="1365178"/>
                  </a:lnTo>
                  <a:lnTo>
                    <a:pt x="2800302" y="1460602"/>
                  </a:lnTo>
                  <a:cubicBezTo>
                    <a:pt x="2659203" y="1914249"/>
                    <a:pt x="2236057" y="2243631"/>
                    <a:pt x="1735979" y="2243631"/>
                  </a:cubicBezTo>
                  <a:cubicBezTo>
                    <a:pt x="1274369" y="2243631"/>
                    <a:pt x="878310" y="1962975"/>
                    <a:pt x="709131" y="1562991"/>
                  </a:cubicBezTo>
                  <a:lnTo>
                    <a:pt x="647892" y="1365709"/>
                  </a:lnTo>
                  <a:lnTo>
                    <a:pt x="515431" y="1274243"/>
                  </a:lnTo>
                  <a:cubicBezTo>
                    <a:pt x="467524" y="1236653"/>
                    <a:pt x="420554" y="1195101"/>
                    <a:pt x="375219" y="1149767"/>
                  </a:cubicBezTo>
                  <a:cubicBezTo>
                    <a:pt x="12544" y="787091"/>
                    <a:pt x="-108074" y="319697"/>
                    <a:pt x="105811" y="105811"/>
                  </a:cubicBezTo>
                  <a:cubicBezTo>
                    <a:pt x="186019" y="25604"/>
                    <a:pt x="301875" y="-7564"/>
                    <a:pt x="434491" y="1433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kumimoji="1" lang="en-US" altLang="ja-JP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GK</a:t>
              </a:r>
              <a:endParaRPr kumimoji="1" lang="ja-JP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  <p:sp>
          <p:nvSpPr>
            <p:cNvPr id="12" name="左手グローブ">
              <a:extLst>
                <a:ext uri="{FF2B5EF4-FFF2-40B4-BE49-F238E27FC236}">
                  <a16:creationId xmlns:a16="http://schemas.microsoft.com/office/drawing/2014/main" id="{455F4442-3105-81DF-1DA5-36FEEAD5F632}"/>
                </a:ext>
              </a:extLst>
            </p:cNvPr>
            <p:cNvSpPr/>
            <p:nvPr/>
          </p:nvSpPr>
          <p:spPr>
            <a:xfrm rot="2700000">
              <a:off x="10149814" y="1247149"/>
              <a:ext cx="840216" cy="352193"/>
            </a:xfrm>
            <a:custGeom>
              <a:avLst/>
              <a:gdLst>
                <a:gd name="connsiteX0" fmla="*/ 421366 w 842733"/>
                <a:gd name="connsiteY0" fmla="*/ 0 h 352193"/>
                <a:gd name="connsiteX1" fmla="*/ 818217 w 842733"/>
                <a:gd name="connsiteY1" fmla="*/ 298278 h 352193"/>
                <a:gd name="connsiteX2" fmla="*/ 842733 w 842733"/>
                <a:gd name="connsiteY2" fmla="*/ 352193 h 352193"/>
                <a:gd name="connsiteX3" fmla="*/ 0 w 842733"/>
                <a:gd name="connsiteY3" fmla="*/ 352193 h 352193"/>
                <a:gd name="connsiteX4" fmla="*/ 24515 w 842733"/>
                <a:gd name="connsiteY4" fmla="*/ 298278 h 352193"/>
                <a:gd name="connsiteX5" fmla="*/ 421366 w 842733"/>
                <a:gd name="connsiteY5" fmla="*/ 0 h 352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2733" h="352193">
                  <a:moveTo>
                    <a:pt x="421366" y="0"/>
                  </a:moveTo>
                  <a:cubicBezTo>
                    <a:pt x="576346" y="0"/>
                    <a:pt x="716654" y="113987"/>
                    <a:pt x="818217" y="298278"/>
                  </a:cubicBezTo>
                  <a:lnTo>
                    <a:pt x="842733" y="352193"/>
                  </a:lnTo>
                  <a:lnTo>
                    <a:pt x="0" y="352193"/>
                  </a:lnTo>
                  <a:lnTo>
                    <a:pt x="24515" y="298278"/>
                  </a:lnTo>
                  <a:cubicBezTo>
                    <a:pt x="126078" y="113987"/>
                    <a:pt x="266386" y="0"/>
                    <a:pt x="421366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ja-JP" altLang="en-US" sz="1600"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  <p:sp>
          <p:nvSpPr>
            <p:cNvPr id="13" name="右手グローブ">
              <a:extLst>
                <a:ext uri="{FF2B5EF4-FFF2-40B4-BE49-F238E27FC236}">
                  <a16:creationId xmlns:a16="http://schemas.microsoft.com/office/drawing/2014/main" id="{015D9B69-3BD5-1B00-6ADC-FBBB69FC8EF5}"/>
                </a:ext>
              </a:extLst>
            </p:cNvPr>
            <p:cNvSpPr/>
            <p:nvPr/>
          </p:nvSpPr>
          <p:spPr>
            <a:xfrm rot="8100000">
              <a:off x="10143816" y="4255906"/>
              <a:ext cx="846951" cy="352193"/>
            </a:xfrm>
            <a:custGeom>
              <a:avLst/>
              <a:gdLst>
                <a:gd name="connsiteX0" fmla="*/ 421366 w 842733"/>
                <a:gd name="connsiteY0" fmla="*/ 0 h 352193"/>
                <a:gd name="connsiteX1" fmla="*/ 818217 w 842733"/>
                <a:gd name="connsiteY1" fmla="*/ 298278 h 352193"/>
                <a:gd name="connsiteX2" fmla="*/ 842733 w 842733"/>
                <a:gd name="connsiteY2" fmla="*/ 352193 h 352193"/>
                <a:gd name="connsiteX3" fmla="*/ 0 w 842733"/>
                <a:gd name="connsiteY3" fmla="*/ 352193 h 352193"/>
                <a:gd name="connsiteX4" fmla="*/ 24515 w 842733"/>
                <a:gd name="connsiteY4" fmla="*/ 298278 h 352193"/>
                <a:gd name="connsiteX5" fmla="*/ 421366 w 842733"/>
                <a:gd name="connsiteY5" fmla="*/ 0 h 352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2733" h="352193">
                  <a:moveTo>
                    <a:pt x="421366" y="0"/>
                  </a:moveTo>
                  <a:cubicBezTo>
                    <a:pt x="576346" y="0"/>
                    <a:pt x="716654" y="113987"/>
                    <a:pt x="818217" y="298278"/>
                  </a:cubicBezTo>
                  <a:lnTo>
                    <a:pt x="842733" y="352193"/>
                  </a:lnTo>
                  <a:lnTo>
                    <a:pt x="0" y="352193"/>
                  </a:lnTo>
                  <a:lnTo>
                    <a:pt x="24515" y="298278"/>
                  </a:lnTo>
                  <a:cubicBezTo>
                    <a:pt x="126078" y="113987"/>
                    <a:pt x="266386" y="0"/>
                    <a:pt x="421366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ja-JP" altLang="en-US" sz="1600"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</p:grpSp>
      <p:pic>
        <p:nvPicPr>
          <p:cNvPr id="6" name="ボール">
            <a:extLst>
              <a:ext uri="{FF2B5EF4-FFF2-40B4-BE49-F238E27FC236}">
                <a16:creationId xmlns:a16="http://schemas.microsoft.com/office/drawing/2014/main" id="{FEC4EBDD-6C41-603F-1C87-517185D50A1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747" t="9745" r="9627" b="9747"/>
          <a:stretch/>
        </p:blipFill>
        <p:spPr>
          <a:xfrm>
            <a:off x="4029008" y="3027547"/>
            <a:ext cx="428300" cy="427666"/>
          </a:xfrm>
          <a:prstGeom prst="rect">
            <a:avLst/>
          </a:prstGeom>
        </p:spPr>
      </p:pic>
      <p:sp>
        <p:nvSpPr>
          <p:cNvPr id="7" name="DF1">
            <a:extLst>
              <a:ext uri="{FF2B5EF4-FFF2-40B4-BE49-F238E27FC236}">
                <a16:creationId xmlns:a16="http://schemas.microsoft.com/office/drawing/2014/main" id="{A1180A48-FC34-BBFD-8A93-A027B505DC02}"/>
              </a:ext>
            </a:extLst>
          </p:cNvPr>
          <p:cNvSpPr/>
          <p:nvPr/>
        </p:nvSpPr>
        <p:spPr>
          <a:xfrm rot="16200000">
            <a:off x="6609184" y="3020964"/>
            <a:ext cx="866426" cy="559898"/>
          </a:xfrm>
          <a:custGeom>
            <a:avLst/>
            <a:gdLst>
              <a:gd name="connsiteX0" fmla="*/ 434491 w 3471957"/>
              <a:gd name="connsiteY0" fmla="*/ 1433 h 2243631"/>
              <a:gd name="connsiteX1" fmla="*/ 1009555 w 3471957"/>
              <a:gd name="connsiteY1" fmla="*/ 250742 h 2243631"/>
              <a:gd name="connsiteX2" fmla="*/ 1028900 w 3471957"/>
              <a:gd name="connsiteY2" fmla="*/ 267917 h 2243631"/>
              <a:gd name="connsiteX3" fmla="*/ 1112894 w 3471957"/>
              <a:gd name="connsiteY3" fmla="*/ 205107 h 2243631"/>
              <a:gd name="connsiteX4" fmla="*/ 1735979 w 3471957"/>
              <a:gd name="connsiteY4" fmla="*/ 14781 h 2243631"/>
              <a:gd name="connsiteX5" fmla="*/ 2359065 w 3471957"/>
              <a:gd name="connsiteY5" fmla="*/ 205107 h 2243631"/>
              <a:gd name="connsiteX6" fmla="*/ 2443059 w 3471957"/>
              <a:gd name="connsiteY6" fmla="*/ 267917 h 2243631"/>
              <a:gd name="connsiteX7" fmla="*/ 2462403 w 3471957"/>
              <a:gd name="connsiteY7" fmla="*/ 250744 h 2243631"/>
              <a:gd name="connsiteX8" fmla="*/ 3037467 w 3471957"/>
              <a:gd name="connsiteY8" fmla="*/ 1435 h 2243631"/>
              <a:gd name="connsiteX9" fmla="*/ 3366146 w 3471957"/>
              <a:gd name="connsiteY9" fmla="*/ 105813 h 2243631"/>
              <a:gd name="connsiteX10" fmla="*/ 3096739 w 3471957"/>
              <a:gd name="connsiteY10" fmla="*/ 1149768 h 2243631"/>
              <a:gd name="connsiteX11" fmla="*/ 2956527 w 3471957"/>
              <a:gd name="connsiteY11" fmla="*/ 1274244 h 2243631"/>
              <a:gd name="connsiteX12" fmla="*/ 2824838 w 3471957"/>
              <a:gd name="connsiteY12" fmla="*/ 1365178 h 2243631"/>
              <a:gd name="connsiteX13" fmla="*/ 2800302 w 3471957"/>
              <a:gd name="connsiteY13" fmla="*/ 1460602 h 2243631"/>
              <a:gd name="connsiteX14" fmla="*/ 1735979 w 3471957"/>
              <a:gd name="connsiteY14" fmla="*/ 2243631 h 2243631"/>
              <a:gd name="connsiteX15" fmla="*/ 709131 w 3471957"/>
              <a:gd name="connsiteY15" fmla="*/ 1562991 h 2243631"/>
              <a:gd name="connsiteX16" fmla="*/ 647892 w 3471957"/>
              <a:gd name="connsiteY16" fmla="*/ 1365709 h 2243631"/>
              <a:gd name="connsiteX17" fmla="*/ 515431 w 3471957"/>
              <a:gd name="connsiteY17" fmla="*/ 1274243 h 2243631"/>
              <a:gd name="connsiteX18" fmla="*/ 375219 w 3471957"/>
              <a:gd name="connsiteY18" fmla="*/ 1149767 h 2243631"/>
              <a:gd name="connsiteX19" fmla="*/ 105811 w 3471957"/>
              <a:gd name="connsiteY19" fmla="*/ 105811 h 2243631"/>
              <a:gd name="connsiteX20" fmla="*/ 434491 w 3471957"/>
              <a:gd name="connsiteY20" fmla="*/ 1433 h 2243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71957" h="2243631">
                <a:moveTo>
                  <a:pt x="434491" y="1433"/>
                </a:moveTo>
                <a:cubicBezTo>
                  <a:pt x="611312" y="13429"/>
                  <a:pt x="817926" y="100384"/>
                  <a:pt x="1009555" y="250742"/>
                </a:cubicBezTo>
                <a:lnTo>
                  <a:pt x="1028900" y="267917"/>
                </a:lnTo>
                <a:lnTo>
                  <a:pt x="1112894" y="205107"/>
                </a:lnTo>
                <a:cubicBezTo>
                  <a:pt x="1290757" y="84945"/>
                  <a:pt x="1505174" y="14781"/>
                  <a:pt x="1735979" y="14781"/>
                </a:cubicBezTo>
                <a:cubicBezTo>
                  <a:pt x="1966784" y="14781"/>
                  <a:pt x="2181202" y="84945"/>
                  <a:pt x="2359065" y="205107"/>
                </a:cubicBezTo>
                <a:lnTo>
                  <a:pt x="2443059" y="267917"/>
                </a:lnTo>
                <a:lnTo>
                  <a:pt x="2462403" y="250744"/>
                </a:lnTo>
                <a:cubicBezTo>
                  <a:pt x="2654032" y="100386"/>
                  <a:pt x="2860646" y="13431"/>
                  <a:pt x="3037467" y="1435"/>
                </a:cubicBezTo>
                <a:cubicBezTo>
                  <a:pt x="3170082" y="-7562"/>
                  <a:pt x="3285939" y="25606"/>
                  <a:pt x="3366146" y="105813"/>
                </a:cubicBezTo>
                <a:cubicBezTo>
                  <a:pt x="3580032" y="319698"/>
                  <a:pt x="3459414" y="787093"/>
                  <a:pt x="3096739" y="1149768"/>
                </a:cubicBezTo>
                <a:cubicBezTo>
                  <a:pt x="3051404" y="1195103"/>
                  <a:pt x="3004434" y="1236655"/>
                  <a:pt x="2956527" y="1274244"/>
                </a:cubicBezTo>
                <a:lnTo>
                  <a:pt x="2824838" y="1365178"/>
                </a:lnTo>
                <a:lnTo>
                  <a:pt x="2800302" y="1460602"/>
                </a:lnTo>
                <a:cubicBezTo>
                  <a:pt x="2659203" y="1914249"/>
                  <a:pt x="2236057" y="2243631"/>
                  <a:pt x="1735979" y="2243631"/>
                </a:cubicBezTo>
                <a:cubicBezTo>
                  <a:pt x="1274369" y="2243631"/>
                  <a:pt x="878310" y="1962975"/>
                  <a:pt x="709131" y="1562991"/>
                </a:cubicBezTo>
                <a:lnTo>
                  <a:pt x="647892" y="1365709"/>
                </a:lnTo>
                <a:lnTo>
                  <a:pt x="515431" y="1274243"/>
                </a:lnTo>
                <a:cubicBezTo>
                  <a:pt x="467524" y="1236653"/>
                  <a:pt x="420554" y="1195101"/>
                  <a:pt x="375219" y="1149767"/>
                </a:cubicBezTo>
                <a:cubicBezTo>
                  <a:pt x="12544" y="787091"/>
                  <a:pt x="-108074" y="319697"/>
                  <a:pt x="105811" y="105811"/>
                </a:cubicBezTo>
                <a:cubicBezTo>
                  <a:pt x="186019" y="25604"/>
                  <a:pt x="301875" y="-7564"/>
                  <a:pt x="434491" y="1433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tIns="108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3200" b="1" dirty="0">
                <a:solidFill>
                  <a:prstClr val="black">
                    <a:lumMod val="75000"/>
                    <a:lumOff val="25000"/>
                  </a:prst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1</a:t>
            </a:r>
            <a:endParaRPr kumimoji="1" lang="ja-JP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8" name="AT2">
            <a:extLst>
              <a:ext uri="{FF2B5EF4-FFF2-40B4-BE49-F238E27FC236}">
                <a16:creationId xmlns:a16="http://schemas.microsoft.com/office/drawing/2014/main" id="{DAE769AF-C0B9-62C4-6B7F-B48B1562251E}"/>
              </a:ext>
            </a:extLst>
          </p:cNvPr>
          <p:cNvSpPr/>
          <p:nvPr/>
        </p:nvSpPr>
        <p:spPr>
          <a:xfrm rot="5400000">
            <a:off x="3402100" y="1226852"/>
            <a:ext cx="866418" cy="559892"/>
          </a:xfrm>
          <a:custGeom>
            <a:avLst/>
            <a:gdLst>
              <a:gd name="connsiteX0" fmla="*/ 434491 w 3471957"/>
              <a:gd name="connsiteY0" fmla="*/ 1433 h 2243631"/>
              <a:gd name="connsiteX1" fmla="*/ 1009555 w 3471957"/>
              <a:gd name="connsiteY1" fmla="*/ 250742 h 2243631"/>
              <a:gd name="connsiteX2" fmla="*/ 1028900 w 3471957"/>
              <a:gd name="connsiteY2" fmla="*/ 267917 h 2243631"/>
              <a:gd name="connsiteX3" fmla="*/ 1112894 w 3471957"/>
              <a:gd name="connsiteY3" fmla="*/ 205107 h 2243631"/>
              <a:gd name="connsiteX4" fmla="*/ 1735979 w 3471957"/>
              <a:gd name="connsiteY4" fmla="*/ 14781 h 2243631"/>
              <a:gd name="connsiteX5" fmla="*/ 2359065 w 3471957"/>
              <a:gd name="connsiteY5" fmla="*/ 205107 h 2243631"/>
              <a:gd name="connsiteX6" fmla="*/ 2443059 w 3471957"/>
              <a:gd name="connsiteY6" fmla="*/ 267917 h 2243631"/>
              <a:gd name="connsiteX7" fmla="*/ 2462403 w 3471957"/>
              <a:gd name="connsiteY7" fmla="*/ 250744 h 2243631"/>
              <a:gd name="connsiteX8" fmla="*/ 3037467 w 3471957"/>
              <a:gd name="connsiteY8" fmla="*/ 1435 h 2243631"/>
              <a:gd name="connsiteX9" fmla="*/ 3366146 w 3471957"/>
              <a:gd name="connsiteY9" fmla="*/ 105813 h 2243631"/>
              <a:gd name="connsiteX10" fmla="*/ 3096739 w 3471957"/>
              <a:gd name="connsiteY10" fmla="*/ 1149768 h 2243631"/>
              <a:gd name="connsiteX11" fmla="*/ 2956527 w 3471957"/>
              <a:gd name="connsiteY11" fmla="*/ 1274244 h 2243631"/>
              <a:gd name="connsiteX12" fmla="*/ 2824838 w 3471957"/>
              <a:gd name="connsiteY12" fmla="*/ 1365178 h 2243631"/>
              <a:gd name="connsiteX13" fmla="*/ 2800302 w 3471957"/>
              <a:gd name="connsiteY13" fmla="*/ 1460602 h 2243631"/>
              <a:gd name="connsiteX14" fmla="*/ 1735979 w 3471957"/>
              <a:gd name="connsiteY14" fmla="*/ 2243631 h 2243631"/>
              <a:gd name="connsiteX15" fmla="*/ 709131 w 3471957"/>
              <a:gd name="connsiteY15" fmla="*/ 1562991 h 2243631"/>
              <a:gd name="connsiteX16" fmla="*/ 647892 w 3471957"/>
              <a:gd name="connsiteY16" fmla="*/ 1365709 h 2243631"/>
              <a:gd name="connsiteX17" fmla="*/ 515431 w 3471957"/>
              <a:gd name="connsiteY17" fmla="*/ 1274243 h 2243631"/>
              <a:gd name="connsiteX18" fmla="*/ 375219 w 3471957"/>
              <a:gd name="connsiteY18" fmla="*/ 1149767 h 2243631"/>
              <a:gd name="connsiteX19" fmla="*/ 105811 w 3471957"/>
              <a:gd name="connsiteY19" fmla="*/ 105811 h 2243631"/>
              <a:gd name="connsiteX20" fmla="*/ 434491 w 3471957"/>
              <a:gd name="connsiteY20" fmla="*/ 1433 h 2243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71957" h="2243631">
                <a:moveTo>
                  <a:pt x="434491" y="1433"/>
                </a:moveTo>
                <a:cubicBezTo>
                  <a:pt x="611312" y="13429"/>
                  <a:pt x="817926" y="100384"/>
                  <a:pt x="1009555" y="250742"/>
                </a:cubicBezTo>
                <a:lnTo>
                  <a:pt x="1028900" y="267917"/>
                </a:lnTo>
                <a:lnTo>
                  <a:pt x="1112894" y="205107"/>
                </a:lnTo>
                <a:cubicBezTo>
                  <a:pt x="1290757" y="84945"/>
                  <a:pt x="1505174" y="14781"/>
                  <a:pt x="1735979" y="14781"/>
                </a:cubicBezTo>
                <a:cubicBezTo>
                  <a:pt x="1966784" y="14781"/>
                  <a:pt x="2181202" y="84945"/>
                  <a:pt x="2359065" y="205107"/>
                </a:cubicBezTo>
                <a:lnTo>
                  <a:pt x="2443059" y="267917"/>
                </a:lnTo>
                <a:lnTo>
                  <a:pt x="2462403" y="250744"/>
                </a:lnTo>
                <a:cubicBezTo>
                  <a:pt x="2654032" y="100386"/>
                  <a:pt x="2860646" y="13431"/>
                  <a:pt x="3037467" y="1435"/>
                </a:cubicBezTo>
                <a:cubicBezTo>
                  <a:pt x="3170082" y="-7562"/>
                  <a:pt x="3285939" y="25606"/>
                  <a:pt x="3366146" y="105813"/>
                </a:cubicBezTo>
                <a:cubicBezTo>
                  <a:pt x="3580032" y="319698"/>
                  <a:pt x="3459414" y="787093"/>
                  <a:pt x="3096739" y="1149768"/>
                </a:cubicBezTo>
                <a:cubicBezTo>
                  <a:pt x="3051404" y="1195103"/>
                  <a:pt x="3004434" y="1236655"/>
                  <a:pt x="2956527" y="1274244"/>
                </a:cubicBezTo>
                <a:lnTo>
                  <a:pt x="2824838" y="1365178"/>
                </a:lnTo>
                <a:lnTo>
                  <a:pt x="2800302" y="1460602"/>
                </a:lnTo>
                <a:cubicBezTo>
                  <a:pt x="2659203" y="1914249"/>
                  <a:pt x="2236057" y="2243631"/>
                  <a:pt x="1735979" y="2243631"/>
                </a:cubicBezTo>
                <a:cubicBezTo>
                  <a:pt x="1274369" y="2243631"/>
                  <a:pt x="878310" y="1962975"/>
                  <a:pt x="709131" y="1562991"/>
                </a:cubicBezTo>
                <a:lnTo>
                  <a:pt x="647892" y="1365709"/>
                </a:lnTo>
                <a:lnTo>
                  <a:pt x="515431" y="1274243"/>
                </a:lnTo>
                <a:cubicBezTo>
                  <a:pt x="467524" y="1236653"/>
                  <a:pt x="420554" y="1195101"/>
                  <a:pt x="375219" y="1149767"/>
                </a:cubicBezTo>
                <a:cubicBezTo>
                  <a:pt x="12544" y="787091"/>
                  <a:pt x="-108074" y="319697"/>
                  <a:pt x="105811" y="105811"/>
                </a:cubicBezTo>
                <a:cubicBezTo>
                  <a:pt x="186019" y="25604"/>
                  <a:pt x="301875" y="-7564"/>
                  <a:pt x="434491" y="143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tIns="108000" rtlCol="0" anchor="ctr">
            <a:noAutofit/>
          </a:bodyPr>
          <a:lstStyle/>
          <a:p>
            <a:pPr algn="ctr"/>
            <a:r>
              <a:rPr kumimoji="1" lang="en-US" altLang="ja-JP" sz="3200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2</a:t>
            </a:r>
            <a:endParaRPr kumimoji="1" lang="ja-JP" altLang="en-US" sz="3200" b="1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9" name="AT1">
            <a:extLst>
              <a:ext uri="{FF2B5EF4-FFF2-40B4-BE49-F238E27FC236}">
                <a16:creationId xmlns:a16="http://schemas.microsoft.com/office/drawing/2014/main" id="{F036DFC1-18B2-D9CD-0886-359337E0D023}"/>
              </a:ext>
            </a:extLst>
          </p:cNvPr>
          <p:cNvSpPr/>
          <p:nvPr/>
        </p:nvSpPr>
        <p:spPr>
          <a:xfrm rot="5400000">
            <a:off x="3428862" y="3027103"/>
            <a:ext cx="866418" cy="559892"/>
          </a:xfrm>
          <a:custGeom>
            <a:avLst/>
            <a:gdLst>
              <a:gd name="connsiteX0" fmla="*/ 434491 w 3471957"/>
              <a:gd name="connsiteY0" fmla="*/ 1433 h 2243631"/>
              <a:gd name="connsiteX1" fmla="*/ 1009555 w 3471957"/>
              <a:gd name="connsiteY1" fmla="*/ 250742 h 2243631"/>
              <a:gd name="connsiteX2" fmla="*/ 1028900 w 3471957"/>
              <a:gd name="connsiteY2" fmla="*/ 267917 h 2243631"/>
              <a:gd name="connsiteX3" fmla="*/ 1112894 w 3471957"/>
              <a:gd name="connsiteY3" fmla="*/ 205107 h 2243631"/>
              <a:gd name="connsiteX4" fmla="*/ 1735979 w 3471957"/>
              <a:gd name="connsiteY4" fmla="*/ 14781 h 2243631"/>
              <a:gd name="connsiteX5" fmla="*/ 2359065 w 3471957"/>
              <a:gd name="connsiteY5" fmla="*/ 205107 h 2243631"/>
              <a:gd name="connsiteX6" fmla="*/ 2443059 w 3471957"/>
              <a:gd name="connsiteY6" fmla="*/ 267917 h 2243631"/>
              <a:gd name="connsiteX7" fmla="*/ 2462403 w 3471957"/>
              <a:gd name="connsiteY7" fmla="*/ 250744 h 2243631"/>
              <a:gd name="connsiteX8" fmla="*/ 3037467 w 3471957"/>
              <a:gd name="connsiteY8" fmla="*/ 1435 h 2243631"/>
              <a:gd name="connsiteX9" fmla="*/ 3366146 w 3471957"/>
              <a:gd name="connsiteY9" fmla="*/ 105813 h 2243631"/>
              <a:gd name="connsiteX10" fmla="*/ 3096739 w 3471957"/>
              <a:gd name="connsiteY10" fmla="*/ 1149768 h 2243631"/>
              <a:gd name="connsiteX11" fmla="*/ 2956527 w 3471957"/>
              <a:gd name="connsiteY11" fmla="*/ 1274244 h 2243631"/>
              <a:gd name="connsiteX12" fmla="*/ 2824838 w 3471957"/>
              <a:gd name="connsiteY12" fmla="*/ 1365178 h 2243631"/>
              <a:gd name="connsiteX13" fmla="*/ 2800302 w 3471957"/>
              <a:gd name="connsiteY13" fmla="*/ 1460602 h 2243631"/>
              <a:gd name="connsiteX14" fmla="*/ 1735979 w 3471957"/>
              <a:gd name="connsiteY14" fmla="*/ 2243631 h 2243631"/>
              <a:gd name="connsiteX15" fmla="*/ 709131 w 3471957"/>
              <a:gd name="connsiteY15" fmla="*/ 1562991 h 2243631"/>
              <a:gd name="connsiteX16" fmla="*/ 647892 w 3471957"/>
              <a:gd name="connsiteY16" fmla="*/ 1365709 h 2243631"/>
              <a:gd name="connsiteX17" fmla="*/ 515431 w 3471957"/>
              <a:gd name="connsiteY17" fmla="*/ 1274243 h 2243631"/>
              <a:gd name="connsiteX18" fmla="*/ 375219 w 3471957"/>
              <a:gd name="connsiteY18" fmla="*/ 1149767 h 2243631"/>
              <a:gd name="connsiteX19" fmla="*/ 105811 w 3471957"/>
              <a:gd name="connsiteY19" fmla="*/ 105811 h 2243631"/>
              <a:gd name="connsiteX20" fmla="*/ 434491 w 3471957"/>
              <a:gd name="connsiteY20" fmla="*/ 1433 h 2243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71957" h="2243631">
                <a:moveTo>
                  <a:pt x="434491" y="1433"/>
                </a:moveTo>
                <a:cubicBezTo>
                  <a:pt x="611312" y="13429"/>
                  <a:pt x="817926" y="100384"/>
                  <a:pt x="1009555" y="250742"/>
                </a:cubicBezTo>
                <a:lnTo>
                  <a:pt x="1028900" y="267917"/>
                </a:lnTo>
                <a:lnTo>
                  <a:pt x="1112894" y="205107"/>
                </a:lnTo>
                <a:cubicBezTo>
                  <a:pt x="1290757" y="84945"/>
                  <a:pt x="1505174" y="14781"/>
                  <a:pt x="1735979" y="14781"/>
                </a:cubicBezTo>
                <a:cubicBezTo>
                  <a:pt x="1966784" y="14781"/>
                  <a:pt x="2181202" y="84945"/>
                  <a:pt x="2359065" y="205107"/>
                </a:cubicBezTo>
                <a:lnTo>
                  <a:pt x="2443059" y="267917"/>
                </a:lnTo>
                <a:lnTo>
                  <a:pt x="2462403" y="250744"/>
                </a:lnTo>
                <a:cubicBezTo>
                  <a:pt x="2654032" y="100386"/>
                  <a:pt x="2860646" y="13431"/>
                  <a:pt x="3037467" y="1435"/>
                </a:cubicBezTo>
                <a:cubicBezTo>
                  <a:pt x="3170082" y="-7562"/>
                  <a:pt x="3285939" y="25606"/>
                  <a:pt x="3366146" y="105813"/>
                </a:cubicBezTo>
                <a:cubicBezTo>
                  <a:pt x="3580032" y="319698"/>
                  <a:pt x="3459414" y="787093"/>
                  <a:pt x="3096739" y="1149768"/>
                </a:cubicBezTo>
                <a:cubicBezTo>
                  <a:pt x="3051404" y="1195103"/>
                  <a:pt x="3004434" y="1236655"/>
                  <a:pt x="2956527" y="1274244"/>
                </a:cubicBezTo>
                <a:lnTo>
                  <a:pt x="2824838" y="1365178"/>
                </a:lnTo>
                <a:lnTo>
                  <a:pt x="2800302" y="1460602"/>
                </a:lnTo>
                <a:cubicBezTo>
                  <a:pt x="2659203" y="1914249"/>
                  <a:pt x="2236057" y="2243631"/>
                  <a:pt x="1735979" y="2243631"/>
                </a:cubicBezTo>
                <a:cubicBezTo>
                  <a:pt x="1274369" y="2243631"/>
                  <a:pt x="878310" y="1962975"/>
                  <a:pt x="709131" y="1562991"/>
                </a:cubicBezTo>
                <a:lnTo>
                  <a:pt x="647892" y="1365709"/>
                </a:lnTo>
                <a:lnTo>
                  <a:pt x="515431" y="1274243"/>
                </a:lnTo>
                <a:cubicBezTo>
                  <a:pt x="467524" y="1236653"/>
                  <a:pt x="420554" y="1195101"/>
                  <a:pt x="375219" y="1149767"/>
                </a:cubicBezTo>
                <a:cubicBezTo>
                  <a:pt x="12544" y="787091"/>
                  <a:pt x="-108074" y="319697"/>
                  <a:pt x="105811" y="105811"/>
                </a:cubicBezTo>
                <a:cubicBezTo>
                  <a:pt x="186019" y="25604"/>
                  <a:pt x="301875" y="-7564"/>
                  <a:pt x="434491" y="143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tIns="108000" rtlCol="0" anchor="ctr">
            <a:noAutofit/>
          </a:bodyPr>
          <a:lstStyle/>
          <a:p>
            <a:pPr algn="ctr"/>
            <a:r>
              <a:rPr lang="en-US" altLang="ja-JP" sz="3200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1</a:t>
            </a:r>
            <a:endParaRPr kumimoji="1" lang="ja-JP" altLang="en-US" sz="3200" b="1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" name="タイトル">
            <a:extLst>
              <a:ext uri="{FF2B5EF4-FFF2-40B4-BE49-F238E27FC236}">
                <a16:creationId xmlns:a16="http://schemas.microsoft.com/office/drawing/2014/main" id="{5BB2162B-B975-E760-7125-776AAD0FBE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2000" dirty="0"/>
              <a:t>１．ドリブルで守備を引き付けて、スペースを作る方法</a:t>
            </a:r>
          </a:p>
        </p:txBody>
      </p:sp>
    </p:spTree>
    <p:extLst>
      <p:ext uri="{BB962C8B-B14F-4D97-AF65-F5344CB8AC3E}">
        <p14:creationId xmlns:p14="http://schemas.microsoft.com/office/powerpoint/2010/main" val="206079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15"/>
    </mc:Choice>
    <mc:Fallback xmlns="">
      <p:transition spd="slow" advTm="103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21" grpId="0"/>
      <p:bldP spid="22" grpId="0"/>
      <p:bldP spid="22" grpId="1"/>
      <p:bldP spid="20" grpId="0" animBg="1"/>
      <p:bldP spid="62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ドリブル矢印1">
            <a:extLst>
              <a:ext uri="{FF2B5EF4-FFF2-40B4-BE49-F238E27FC236}">
                <a16:creationId xmlns:a16="http://schemas.microsoft.com/office/drawing/2014/main" id="{04ADA086-0E07-7BFD-0EDE-05B0873B9A17}"/>
              </a:ext>
            </a:extLst>
          </p:cNvPr>
          <p:cNvSpPr/>
          <p:nvPr/>
        </p:nvSpPr>
        <p:spPr>
          <a:xfrm>
            <a:off x="4243158" y="1361246"/>
            <a:ext cx="4513943" cy="697597"/>
          </a:xfrm>
          <a:custGeom>
            <a:avLst/>
            <a:gdLst>
              <a:gd name="connsiteX0" fmla="*/ 0 w 4513943"/>
              <a:gd name="connsiteY0" fmla="*/ 0 h 449943"/>
              <a:gd name="connsiteX1" fmla="*/ 2264228 w 4513943"/>
              <a:gd name="connsiteY1" fmla="*/ 29028 h 449943"/>
              <a:gd name="connsiteX2" fmla="*/ 4513943 w 4513943"/>
              <a:gd name="connsiteY2" fmla="*/ 449943 h 449943"/>
              <a:gd name="connsiteX0" fmla="*/ 0 w 4513943"/>
              <a:gd name="connsiteY0" fmla="*/ 26532 h 476475"/>
              <a:gd name="connsiteX1" fmla="*/ 2264228 w 4513943"/>
              <a:gd name="connsiteY1" fmla="*/ 55560 h 476475"/>
              <a:gd name="connsiteX2" fmla="*/ 4513943 w 4513943"/>
              <a:gd name="connsiteY2" fmla="*/ 476475 h 476475"/>
              <a:gd name="connsiteX0" fmla="*/ 0 w 4513943"/>
              <a:gd name="connsiteY0" fmla="*/ 45371 h 495314"/>
              <a:gd name="connsiteX1" fmla="*/ 2264228 w 4513943"/>
              <a:gd name="connsiteY1" fmla="*/ 74399 h 495314"/>
              <a:gd name="connsiteX2" fmla="*/ 4513943 w 4513943"/>
              <a:gd name="connsiteY2" fmla="*/ 495314 h 495314"/>
              <a:gd name="connsiteX0" fmla="*/ 0 w 4513943"/>
              <a:gd name="connsiteY0" fmla="*/ 45371 h 495314"/>
              <a:gd name="connsiteX1" fmla="*/ 2264228 w 4513943"/>
              <a:gd name="connsiteY1" fmla="*/ 74399 h 495314"/>
              <a:gd name="connsiteX2" fmla="*/ 4513943 w 4513943"/>
              <a:gd name="connsiteY2" fmla="*/ 495314 h 495314"/>
              <a:gd name="connsiteX0" fmla="*/ 0 w 4513943"/>
              <a:gd name="connsiteY0" fmla="*/ 44454 h 697597"/>
              <a:gd name="connsiteX1" fmla="*/ 2264228 w 4513943"/>
              <a:gd name="connsiteY1" fmla="*/ 73482 h 697597"/>
              <a:gd name="connsiteX2" fmla="*/ 4513943 w 4513943"/>
              <a:gd name="connsiteY2" fmla="*/ 697597 h 697597"/>
              <a:gd name="connsiteX0" fmla="*/ 0 w 4513943"/>
              <a:gd name="connsiteY0" fmla="*/ 44454 h 697597"/>
              <a:gd name="connsiteX1" fmla="*/ 2264228 w 4513943"/>
              <a:gd name="connsiteY1" fmla="*/ 73482 h 697597"/>
              <a:gd name="connsiteX2" fmla="*/ 4513943 w 4513943"/>
              <a:gd name="connsiteY2" fmla="*/ 697597 h 697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13943" h="697597">
                <a:moveTo>
                  <a:pt x="0" y="44454"/>
                </a:moveTo>
                <a:cubicBezTo>
                  <a:pt x="856343" y="-3927"/>
                  <a:pt x="1511904" y="-35375"/>
                  <a:pt x="2264228" y="73482"/>
                </a:cubicBezTo>
                <a:cubicBezTo>
                  <a:pt x="3016552" y="182339"/>
                  <a:pt x="3575352" y="325064"/>
                  <a:pt x="4513943" y="697597"/>
                </a:cubicBezTo>
              </a:path>
            </a:pathLst>
          </a:custGeom>
          <a:noFill/>
          <a:ln w="38100">
            <a:solidFill>
              <a:srgbClr val="0070C0"/>
            </a:solidFill>
            <a:prstDash val="sysDash"/>
            <a:tailEnd type="triangle" w="lg" len="lg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17" name="パス矢印1">
            <a:extLst>
              <a:ext uri="{FF2B5EF4-FFF2-40B4-BE49-F238E27FC236}">
                <a16:creationId xmlns:a16="http://schemas.microsoft.com/office/drawing/2014/main" id="{45CAD8DE-FAF6-DDF8-D39C-AE2599EAAED3}"/>
              </a:ext>
            </a:extLst>
          </p:cNvPr>
          <p:cNvGrpSpPr/>
          <p:nvPr/>
        </p:nvGrpSpPr>
        <p:grpSpPr>
          <a:xfrm>
            <a:off x="4408258" y="1535375"/>
            <a:ext cx="970643" cy="1493157"/>
            <a:chOff x="4408258" y="1535375"/>
            <a:chExt cx="970643" cy="1493157"/>
          </a:xfrm>
        </p:grpSpPr>
        <p:sp>
          <p:nvSpPr>
            <p:cNvPr id="4" name="矢印2">
              <a:extLst>
                <a:ext uri="{FF2B5EF4-FFF2-40B4-BE49-F238E27FC236}">
                  <a16:creationId xmlns:a16="http://schemas.microsoft.com/office/drawing/2014/main" id="{722F0860-3E9B-481A-E0AF-570534D6C761}"/>
                </a:ext>
              </a:extLst>
            </p:cNvPr>
            <p:cNvSpPr/>
            <p:nvPr/>
          </p:nvSpPr>
          <p:spPr>
            <a:xfrm>
              <a:off x="4408258" y="1535375"/>
              <a:ext cx="970643" cy="1493157"/>
            </a:xfrm>
            <a:custGeom>
              <a:avLst/>
              <a:gdLst>
                <a:gd name="connsiteX0" fmla="*/ 0 w 4513943"/>
                <a:gd name="connsiteY0" fmla="*/ 0 h 449943"/>
                <a:gd name="connsiteX1" fmla="*/ 2264228 w 4513943"/>
                <a:gd name="connsiteY1" fmla="*/ 29028 h 449943"/>
                <a:gd name="connsiteX2" fmla="*/ 4513943 w 4513943"/>
                <a:gd name="connsiteY2" fmla="*/ 449943 h 449943"/>
                <a:gd name="connsiteX0" fmla="*/ 0 w 4513943"/>
                <a:gd name="connsiteY0" fmla="*/ 26532 h 476475"/>
                <a:gd name="connsiteX1" fmla="*/ 2264228 w 4513943"/>
                <a:gd name="connsiteY1" fmla="*/ 55560 h 476475"/>
                <a:gd name="connsiteX2" fmla="*/ 4513943 w 4513943"/>
                <a:gd name="connsiteY2" fmla="*/ 476475 h 476475"/>
                <a:gd name="connsiteX0" fmla="*/ 0 w 4513943"/>
                <a:gd name="connsiteY0" fmla="*/ 45371 h 495314"/>
                <a:gd name="connsiteX1" fmla="*/ 2264228 w 4513943"/>
                <a:gd name="connsiteY1" fmla="*/ 74399 h 495314"/>
                <a:gd name="connsiteX2" fmla="*/ 4513943 w 4513943"/>
                <a:gd name="connsiteY2" fmla="*/ 495314 h 495314"/>
                <a:gd name="connsiteX0" fmla="*/ 0 w 4513943"/>
                <a:gd name="connsiteY0" fmla="*/ 45371 h 495314"/>
                <a:gd name="connsiteX1" fmla="*/ 2264228 w 4513943"/>
                <a:gd name="connsiteY1" fmla="*/ 74399 h 495314"/>
                <a:gd name="connsiteX2" fmla="*/ 4513943 w 4513943"/>
                <a:gd name="connsiteY2" fmla="*/ 495314 h 495314"/>
                <a:gd name="connsiteX0" fmla="*/ 0 w 4513943"/>
                <a:gd name="connsiteY0" fmla="*/ 44454 h 697597"/>
                <a:gd name="connsiteX1" fmla="*/ 2264228 w 4513943"/>
                <a:gd name="connsiteY1" fmla="*/ 73482 h 697597"/>
                <a:gd name="connsiteX2" fmla="*/ 4513943 w 4513943"/>
                <a:gd name="connsiteY2" fmla="*/ 697597 h 697597"/>
                <a:gd name="connsiteX0" fmla="*/ 0 w 4513943"/>
                <a:gd name="connsiteY0" fmla="*/ 44454 h 697597"/>
                <a:gd name="connsiteX1" fmla="*/ 2264228 w 4513943"/>
                <a:gd name="connsiteY1" fmla="*/ 73482 h 697597"/>
                <a:gd name="connsiteX2" fmla="*/ 4513943 w 4513943"/>
                <a:gd name="connsiteY2" fmla="*/ 697597 h 697597"/>
                <a:gd name="connsiteX0" fmla="*/ 0 w 4323443"/>
                <a:gd name="connsiteY0" fmla="*/ 542741 h 624384"/>
                <a:gd name="connsiteX1" fmla="*/ 2073728 w 4323443"/>
                <a:gd name="connsiteY1" fmla="*/ 269 h 624384"/>
                <a:gd name="connsiteX2" fmla="*/ 4323443 w 4323443"/>
                <a:gd name="connsiteY2" fmla="*/ 624384 h 624384"/>
                <a:gd name="connsiteX0" fmla="*/ 0 w 4323443"/>
                <a:gd name="connsiteY0" fmla="*/ 543443 h 625086"/>
                <a:gd name="connsiteX1" fmla="*/ 2073728 w 4323443"/>
                <a:gd name="connsiteY1" fmla="*/ 971 h 625086"/>
                <a:gd name="connsiteX2" fmla="*/ 4323443 w 4323443"/>
                <a:gd name="connsiteY2" fmla="*/ 625086 h 625086"/>
                <a:gd name="connsiteX0" fmla="*/ 0 w 4323443"/>
                <a:gd name="connsiteY0" fmla="*/ 1228440 h 1310083"/>
                <a:gd name="connsiteX1" fmla="*/ 1006928 w 4323443"/>
                <a:gd name="connsiteY1" fmla="*/ 168 h 1310083"/>
                <a:gd name="connsiteX2" fmla="*/ 4323443 w 4323443"/>
                <a:gd name="connsiteY2" fmla="*/ 1310083 h 1310083"/>
                <a:gd name="connsiteX0" fmla="*/ 0 w 4323443"/>
                <a:gd name="connsiteY0" fmla="*/ 0 h 81643"/>
                <a:gd name="connsiteX1" fmla="*/ 4323443 w 4323443"/>
                <a:gd name="connsiteY1" fmla="*/ 81643 h 81643"/>
                <a:gd name="connsiteX0" fmla="*/ 0 w 945243"/>
                <a:gd name="connsiteY0" fmla="*/ 1569357 h 1569357"/>
                <a:gd name="connsiteX1" fmla="*/ 945243 w 945243"/>
                <a:gd name="connsiteY1" fmla="*/ 0 h 1569357"/>
                <a:gd name="connsiteX0" fmla="*/ 0 w 970643"/>
                <a:gd name="connsiteY0" fmla="*/ 1493157 h 1493157"/>
                <a:gd name="connsiteX1" fmla="*/ 970643 w 970643"/>
                <a:gd name="connsiteY1" fmla="*/ 0 h 1493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70643" h="1493157">
                  <a:moveTo>
                    <a:pt x="0" y="1493157"/>
                  </a:moveTo>
                  <a:lnTo>
                    <a:pt x="970643" y="0"/>
                  </a:lnTo>
                </a:path>
              </a:pathLst>
            </a:custGeom>
            <a:noFill/>
            <a:ln w="38100">
              <a:solidFill>
                <a:srgbClr val="0070C0"/>
              </a:solidFill>
              <a:prstDash val="solid"/>
              <a:tailEnd type="triangle" w="lg" len="lg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" name="テキスト ボックス 4">
              <a:extLst>
                <a:ext uri="{FF2B5EF4-FFF2-40B4-BE49-F238E27FC236}">
                  <a16:creationId xmlns:a16="http://schemas.microsoft.com/office/drawing/2014/main" id="{D7AE9B9B-3635-9412-321E-16D0D87621D8}"/>
                </a:ext>
              </a:extLst>
            </p:cNvPr>
            <p:cNvSpPr txBox="1"/>
            <p:nvPr/>
          </p:nvSpPr>
          <p:spPr>
            <a:xfrm rot="18236271">
              <a:off x="4305399" y="2116430"/>
              <a:ext cx="7537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400" dirty="0">
                  <a:solidFill>
                    <a:srgbClr val="0070C0"/>
                  </a:solidFill>
                </a:rPr>
                <a:t>パス</a:t>
              </a:r>
              <a:endParaRPr kumimoji="1" lang="ja-JP" altLang="en-US" dirty="0">
                <a:solidFill>
                  <a:srgbClr val="0070C0"/>
                </a:solidFill>
              </a:endParaRPr>
            </a:p>
          </p:txBody>
        </p:sp>
      </p:grpSp>
      <p:sp>
        <p:nvSpPr>
          <p:cNvPr id="23" name="解説7 1番の攻撃者に…">
            <a:extLst>
              <a:ext uri="{FF2B5EF4-FFF2-40B4-BE49-F238E27FC236}">
                <a16:creationId xmlns:a16="http://schemas.microsoft.com/office/drawing/2014/main" id="{F09B48AA-6648-AD3B-E016-CE8E401C9A07}"/>
              </a:ext>
            </a:extLst>
          </p:cNvPr>
          <p:cNvSpPr txBox="1"/>
          <p:nvPr/>
        </p:nvSpPr>
        <p:spPr>
          <a:xfrm>
            <a:off x="398532" y="5996351"/>
            <a:ext cx="11272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/>
              <a:t>1</a:t>
            </a:r>
            <a:r>
              <a:rPr kumimoji="1" lang="ja-JP" altLang="en-US" sz="2400" dirty="0"/>
              <a:t>番の攻撃者にパスを戻しても同じことです。</a:t>
            </a:r>
          </a:p>
        </p:txBody>
      </p:sp>
      <p:sp>
        <p:nvSpPr>
          <p:cNvPr id="16" name="解説6 残念…">
            <a:extLst>
              <a:ext uri="{FF2B5EF4-FFF2-40B4-BE49-F238E27FC236}">
                <a16:creationId xmlns:a16="http://schemas.microsoft.com/office/drawing/2014/main" id="{635A0DAB-4864-CB0B-BAD4-7746E4FAE1D3}"/>
              </a:ext>
            </a:extLst>
          </p:cNvPr>
          <p:cNvSpPr txBox="1"/>
          <p:nvPr/>
        </p:nvSpPr>
        <p:spPr>
          <a:xfrm>
            <a:off x="398532" y="5806305"/>
            <a:ext cx="112727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/>
              <a:t>残念。守備に邪魔されてしまいました。当たり前ですが、守備はボールを追いかけて通さないように守ります。</a:t>
            </a:r>
          </a:p>
        </p:txBody>
      </p:sp>
      <p:sp>
        <p:nvSpPr>
          <p:cNvPr id="21" name="解説5 やってみましょう…">
            <a:extLst>
              <a:ext uri="{FF2B5EF4-FFF2-40B4-BE49-F238E27FC236}">
                <a16:creationId xmlns:a16="http://schemas.microsoft.com/office/drawing/2014/main" id="{D63E6B03-0306-AE5A-02C2-1DEED3D0836F}"/>
              </a:ext>
            </a:extLst>
          </p:cNvPr>
          <p:cNvSpPr txBox="1"/>
          <p:nvPr/>
        </p:nvSpPr>
        <p:spPr>
          <a:xfrm>
            <a:off x="398533" y="5990972"/>
            <a:ext cx="114759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/>
              <a:t>やってみましょう。</a:t>
            </a:r>
          </a:p>
        </p:txBody>
      </p:sp>
      <p:sp>
        <p:nvSpPr>
          <p:cNvPr id="22" name="解説4 2番の攻撃者…">
            <a:extLst>
              <a:ext uri="{FF2B5EF4-FFF2-40B4-BE49-F238E27FC236}">
                <a16:creationId xmlns:a16="http://schemas.microsoft.com/office/drawing/2014/main" id="{068DF047-1467-A1FE-76FB-EBBA86F82DE6}"/>
              </a:ext>
            </a:extLst>
          </p:cNvPr>
          <p:cNvSpPr txBox="1"/>
          <p:nvPr/>
        </p:nvSpPr>
        <p:spPr>
          <a:xfrm>
            <a:off x="398533" y="5822511"/>
            <a:ext cx="114759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/>
              <a:t>今回の場合、</a:t>
            </a:r>
            <a:r>
              <a:rPr kumimoji="1" lang="en-US" altLang="ja-JP" sz="2400" dirty="0"/>
              <a:t>2</a:t>
            </a:r>
            <a:r>
              <a:rPr kumimoji="1" lang="ja-JP" altLang="en-US" sz="2400" dirty="0"/>
              <a:t>番の攻撃者が、パスをもらってまっすぐ進めば、空きスペースを通過できそうです。</a:t>
            </a:r>
          </a:p>
        </p:txBody>
      </p:sp>
      <p:grpSp>
        <p:nvGrpSpPr>
          <p:cNvPr id="10" name="DF GK">
            <a:extLst>
              <a:ext uri="{FF2B5EF4-FFF2-40B4-BE49-F238E27FC236}">
                <a16:creationId xmlns:a16="http://schemas.microsoft.com/office/drawing/2014/main" id="{CD58EB90-AA56-4BAC-D9E0-564DA0ED7989}"/>
              </a:ext>
            </a:extLst>
          </p:cNvPr>
          <p:cNvGrpSpPr/>
          <p:nvPr/>
        </p:nvGrpSpPr>
        <p:grpSpPr>
          <a:xfrm rot="10800000">
            <a:off x="10322899" y="2963200"/>
            <a:ext cx="607694" cy="913132"/>
            <a:chOff x="8555584" y="1003138"/>
            <a:chExt cx="2435183" cy="3659150"/>
          </a:xfrm>
        </p:grpSpPr>
        <p:sp>
          <p:nvSpPr>
            <p:cNvPr id="11" name="プレイヤー">
              <a:extLst>
                <a:ext uri="{FF2B5EF4-FFF2-40B4-BE49-F238E27FC236}">
                  <a16:creationId xmlns:a16="http://schemas.microsoft.com/office/drawing/2014/main" id="{50E8B938-8783-13B5-9626-EACCE6926003}"/>
                </a:ext>
              </a:extLst>
            </p:cNvPr>
            <p:cNvSpPr/>
            <p:nvPr/>
          </p:nvSpPr>
          <p:spPr>
            <a:xfrm rot="5400000">
              <a:off x="7941421" y="1804494"/>
              <a:ext cx="3471957" cy="2243631"/>
            </a:xfrm>
            <a:custGeom>
              <a:avLst/>
              <a:gdLst>
                <a:gd name="connsiteX0" fmla="*/ 434491 w 3471957"/>
                <a:gd name="connsiteY0" fmla="*/ 1433 h 2243631"/>
                <a:gd name="connsiteX1" fmla="*/ 1009555 w 3471957"/>
                <a:gd name="connsiteY1" fmla="*/ 250742 h 2243631"/>
                <a:gd name="connsiteX2" fmla="*/ 1028900 w 3471957"/>
                <a:gd name="connsiteY2" fmla="*/ 267917 h 2243631"/>
                <a:gd name="connsiteX3" fmla="*/ 1112894 w 3471957"/>
                <a:gd name="connsiteY3" fmla="*/ 205107 h 2243631"/>
                <a:gd name="connsiteX4" fmla="*/ 1735979 w 3471957"/>
                <a:gd name="connsiteY4" fmla="*/ 14781 h 2243631"/>
                <a:gd name="connsiteX5" fmla="*/ 2359065 w 3471957"/>
                <a:gd name="connsiteY5" fmla="*/ 205107 h 2243631"/>
                <a:gd name="connsiteX6" fmla="*/ 2443059 w 3471957"/>
                <a:gd name="connsiteY6" fmla="*/ 267917 h 2243631"/>
                <a:gd name="connsiteX7" fmla="*/ 2462403 w 3471957"/>
                <a:gd name="connsiteY7" fmla="*/ 250744 h 2243631"/>
                <a:gd name="connsiteX8" fmla="*/ 3037467 w 3471957"/>
                <a:gd name="connsiteY8" fmla="*/ 1435 h 2243631"/>
                <a:gd name="connsiteX9" fmla="*/ 3366146 w 3471957"/>
                <a:gd name="connsiteY9" fmla="*/ 105813 h 2243631"/>
                <a:gd name="connsiteX10" fmla="*/ 3096739 w 3471957"/>
                <a:gd name="connsiteY10" fmla="*/ 1149768 h 2243631"/>
                <a:gd name="connsiteX11" fmla="*/ 2956527 w 3471957"/>
                <a:gd name="connsiteY11" fmla="*/ 1274244 h 2243631"/>
                <a:gd name="connsiteX12" fmla="*/ 2824838 w 3471957"/>
                <a:gd name="connsiteY12" fmla="*/ 1365178 h 2243631"/>
                <a:gd name="connsiteX13" fmla="*/ 2800302 w 3471957"/>
                <a:gd name="connsiteY13" fmla="*/ 1460602 h 2243631"/>
                <a:gd name="connsiteX14" fmla="*/ 1735979 w 3471957"/>
                <a:gd name="connsiteY14" fmla="*/ 2243631 h 2243631"/>
                <a:gd name="connsiteX15" fmla="*/ 709131 w 3471957"/>
                <a:gd name="connsiteY15" fmla="*/ 1562991 h 2243631"/>
                <a:gd name="connsiteX16" fmla="*/ 647892 w 3471957"/>
                <a:gd name="connsiteY16" fmla="*/ 1365709 h 2243631"/>
                <a:gd name="connsiteX17" fmla="*/ 515431 w 3471957"/>
                <a:gd name="connsiteY17" fmla="*/ 1274243 h 2243631"/>
                <a:gd name="connsiteX18" fmla="*/ 375219 w 3471957"/>
                <a:gd name="connsiteY18" fmla="*/ 1149767 h 2243631"/>
                <a:gd name="connsiteX19" fmla="*/ 105811 w 3471957"/>
                <a:gd name="connsiteY19" fmla="*/ 105811 h 2243631"/>
                <a:gd name="connsiteX20" fmla="*/ 434491 w 3471957"/>
                <a:gd name="connsiteY20" fmla="*/ 1433 h 2243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471957" h="2243631">
                  <a:moveTo>
                    <a:pt x="434491" y="1433"/>
                  </a:moveTo>
                  <a:cubicBezTo>
                    <a:pt x="611312" y="13429"/>
                    <a:pt x="817926" y="100384"/>
                    <a:pt x="1009555" y="250742"/>
                  </a:cubicBezTo>
                  <a:lnTo>
                    <a:pt x="1028900" y="267917"/>
                  </a:lnTo>
                  <a:lnTo>
                    <a:pt x="1112894" y="205107"/>
                  </a:lnTo>
                  <a:cubicBezTo>
                    <a:pt x="1290757" y="84945"/>
                    <a:pt x="1505174" y="14781"/>
                    <a:pt x="1735979" y="14781"/>
                  </a:cubicBezTo>
                  <a:cubicBezTo>
                    <a:pt x="1966784" y="14781"/>
                    <a:pt x="2181202" y="84945"/>
                    <a:pt x="2359065" y="205107"/>
                  </a:cubicBezTo>
                  <a:lnTo>
                    <a:pt x="2443059" y="267917"/>
                  </a:lnTo>
                  <a:lnTo>
                    <a:pt x="2462403" y="250744"/>
                  </a:lnTo>
                  <a:cubicBezTo>
                    <a:pt x="2654032" y="100386"/>
                    <a:pt x="2860646" y="13431"/>
                    <a:pt x="3037467" y="1435"/>
                  </a:cubicBezTo>
                  <a:cubicBezTo>
                    <a:pt x="3170082" y="-7562"/>
                    <a:pt x="3285939" y="25606"/>
                    <a:pt x="3366146" y="105813"/>
                  </a:cubicBezTo>
                  <a:cubicBezTo>
                    <a:pt x="3580032" y="319698"/>
                    <a:pt x="3459414" y="787093"/>
                    <a:pt x="3096739" y="1149768"/>
                  </a:cubicBezTo>
                  <a:cubicBezTo>
                    <a:pt x="3051404" y="1195103"/>
                    <a:pt x="3004434" y="1236655"/>
                    <a:pt x="2956527" y="1274244"/>
                  </a:cubicBezTo>
                  <a:lnTo>
                    <a:pt x="2824838" y="1365178"/>
                  </a:lnTo>
                  <a:lnTo>
                    <a:pt x="2800302" y="1460602"/>
                  </a:lnTo>
                  <a:cubicBezTo>
                    <a:pt x="2659203" y="1914249"/>
                    <a:pt x="2236057" y="2243631"/>
                    <a:pt x="1735979" y="2243631"/>
                  </a:cubicBezTo>
                  <a:cubicBezTo>
                    <a:pt x="1274369" y="2243631"/>
                    <a:pt x="878310" y="1962975"/>
                    <a:pt x="709131" y="1562991"/>
                  </a:cubicBezTo>
                  <a:lnTo>
                    <a:pt x="647892" y="1365709"/>
                  </a:lnTo>
                  <a:lnTo>
                    <a:pt x="515431" y="1274243"/>
                  </a:lnTo>
                  <a:cubicBezTo>
                    <a:pt x="467524" y="1236653"/>
                    <a:pt x="420554" y="1195101"/>
                    <a:pt x="375219" y="1149767"/>
                  </a:cubicBezTo>
                  <a:cubicBezTo>
                    <a:pt x="12544" y="787091"/>
                    <a:pt x="-108074" y="319697"/>
                    <a:pt x="105811" y="105811"/>
                  </a:cubicBezTo>
                  <a:cubicBezTo>
                    <a:pt x="186019" y="25604"/>
                    <a:pt x="301875" y="-7564"/>
                    <a:pt x="434491" y="1433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kumimoji="1" lang="en-US" altLang="ja-JP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GK</a:t>
              </a:r>
              <a:endParaRPr kumimoji="1" lang="ja-JP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  <p:sp>
          <p:nvSpPr>
            <p:cNvPr id="12" name="左手グローブ">
              <a:extLst>
                <a:ext uri="{FF2B5EF4-FFF2-40B4-BE49-F238E27FC236}">
                  <a16:creationId xmlns:a16="http://schemas.microsoft.com/office/drawing/2014/main" id="{455F4442-3105-81DF-1DA5-36FEEAD5F632}"/>
                </a:ext>
              </a:extLst>
            </p:cNvPr>
            <p:cNvSpPr/>
            <p:nvPr/>
          </p:nvSpPr>
          <p:spPr>
            <a:xfrm rot="2700000">
              <a:off x="10149814" y="1247149"/>
              <a:ext cx="840216" cy="352193"/>
            </a:xfrm>
            <a:custGeom>
              <a:avLst/>
              <a:gdLst>
                <a:gd name="connsiteX0" fmla="*/ 421366 w 842733"/>
                <a:gd name="connsiteY0" fmla="*/ 0 h 352193"/>
                <a:gd name="connsiteX1" fmla="*/ 818217 w 842733"/>
                <a:gd name="connsiteY1" fmla="*/ 298278 h 352193"/>
                <a:gd name="connsiteX2" fmla="*/ 842733 w 842733"/>
                <a:gd name="connsiteY2" fmla="*/ 352193 h 352193"/>
                <a:gd name="connsiteX3" fmla="*/ 0 w 842733"/>
                <a:gd name="connsiteY3" fmla="*/ 352193 h 352193"/>
                <a:gd name="connsiteX4" fmla="*/ 24515 w 842733"/>
                <a:gd name="connsiteY4" fmla="*/ 298278 h 352193"/>
                <a:gd name="connsiteX5" fmla="*/ 421366 w 842733"/>
                <a:gd name="connsiteY5" fmla="*/ 0 h 352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2733" h="352193">
                  <a:moveTo>
                    <a:pt x="421366" y="0"/>
                  </a:moveTo>
                  <a:cubicBezTo>
                    <a:pt x="576346" y="0"/>
                    <a:pt x="716654" y="113987"/>
                    <a:pt x="818217" y="298278"/>
                  </a:cubicBezTo>
                  <a:lnTo>
                    <a:pt x="842733" y="352193"/>
                  </a:lnTo>
                  <a:lnTo>
                    <a:pt x="0" y="352193"/>
                  </a:lnTo>
                  <a:lnTo>
                    <a:pt x="24515" y="298278"/>
                  </a:lnTo>
                  <a:cubicBezTo>
                    <a:pt x="126078" y="113987"/>
                    <a:pt x="266386" y="0"/>
                    <a:pt x="421366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ja-JP" altLang="en-US" sz="1600"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  <p:sp>
          <p:nvSpPr>
            <p:cNvPr id="13" name="右手グローブ">
              <a:extLst>
                <a:ext uri="{FF2B5EF4-FFF2-40B4-BE49-F238E27FC236}">
                  <a16:creationId xmlns:a16="http://schemas.microsoft.com/office/drawing/2014/main" id="{015D9B69-3BD5-1B00-6ADC-FBBB69FC8EF5}"/>
                </a:ext>
              </a:extLst>
            </p:cNvPr>
            <p:cNvSpPr/>
            <p:nvPr/>
          </p:nvSpPr>
          <p:spPr>
            <a:xfrm rot="8100000">
              <a:off x="10143816" y="4255906"/>
              <a:ext cx="846951" cy="352193"/>
            </a:xfrm>
            <a:custGeom>
              <a:avLst/>
              <a:gdLst>
                <a:gd name="connsiteX0" fmla="*/ 421366 w 842733"/>
                <a:gd name="connsiteY0" fmla="*/ 0 h 352193"/>
                <a:gd name="connsiteX1" fmla="*/ 818217 w 842733"/>
                <a:gd name="connsiteY1" fmla="*/ 298278 h 352193"/>
                <a:gd name="connsiteX2" fmla="*/ 842733 w 842733"/>
                <a:gd name="connsiteY2" fmla="*/ 352193 h 352193"/>
                <a:gd name="connsiteX3" fmla="*/ 0 w 842733"/>
                <a:gd name="connsiteY3" fmla="*/ 352193 h 352193"/>
                <a:gd name="connsiteX4" fmla="*/ 24515 w 842733"/>
                <a:gd name="connsiteY4" fmla="*/ 298278 h 352193"/>
                <a:gd name="connsiteX5" fmla="*/ 421366 w 842733"/>
                <a:gd name="connsiteY5" fmla="*/ 0 h 352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2733" h="352193">
                  <a:moveTo>
                    <a:pt x="421366" y="0"/>
                  </a:moveTo>
                  <a:cubicBezTo>
                    <a:pt x="576346" y="0"/>
                    <a:pt x="716654" y="113987"/>
                    <a:pt x="818217" y="298278"/>
                  </a:cubicBezTo>
                  <a:lnTo>
                    <a:pt x="842733" y="352193"/>
                  </a:lnTo>
                  <a:lnTo>
                    <a:pt x="0" y="352193"/>
                  </a:lnTo>
                  <a:lnTo>
                    <a:pt x="24515" y="298278"/>
                  </a:lnTo>
                  <a:cubicBezTo>
                    <a:pt x="126078" y="113987"/>
                    <a:pt x="266386" y="0"/>
                    <a:pt x="421366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ja-JP" altLang="en-US" sz="1600"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</p:grpSp>
      <p:pic>
        <p:nvPicPr>
          <p:cNvPr id="6" name="ボール">
            <a:extLst>
              <a:ext uri="{FF2B5EF4-FFF2-40B4-BE49-F238E27FC236}">
                <a16:creationId xmlns:a16="http://schemas.microsoft.com/office/drawing/2014/main" id="{FEC4EBDD-6C41-603F-1C87-517185D50A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747" t="9745" r="9627" b="9747"/>
          <a:stretch/>
        </p:blipFill>
        <p:spPr>
          <a:xfrm>
            <a:off x="4029008" y="3027547"/>
            <a:ext cx="428300" cy="427666"/>
          </a:xfrm>
          <a:prstGeom prst="rect">
            <a:avLst/>
          </a:prstGeom>
        </p:spPr>
      </p:pic>
      <p:sp>
        <p:nvSpPr>
          <p:cNvPr id="7" name="DF1">
            <a:extLst>
              <a:ext uri="{FF2B5EF4-FFF2-40B4-BE49-F238E27FC236}">
                <a16:creationId xmlns:a16="http://schemas.microsoft.com/office/drawing/2014/main" id="{A1180A48-FC34-BBFD-8A93-A027B505DC02}"/>
              </a:ext>
            </a:extLst>
          </p:cNvPr>
          <p:cNvSpPr/>
          <p:nvPr/>
        </p:nvSpPr>
        <p:spPr>
          <a:xfrm rot="16200000">
            <a:off x="6609184" y="3020964"/>
            <a:ext cx="866426" cy="559898"/>
          </a:xfrm>
          <a:custGeom>
            <a:avLst/>
            <a:gdLst>
              <a:gd name="connsiteX0" fmla="*/ 434491 w 3471957"/>
              <a:gd name="connsiteY0" fmla="*/ 1433 h 2243631"/>
              <a:gd name="connsiteX1" fmla="*/ 1009555 w 3471957"/>
              <a:gd name="connsiteY1" fmla="*/ 250742 h 2243631"/>
              <a:gd name="connsiteX2" fmla="*/ 1028900 w 3471957"/>
              <a:gd name="connsiteY2" fmla="*/ 267917 h 2243631"/>
              <a:gd name="connsiteX3" fmla="*/ 1112894 w 3471957"/>
              <a:gd name="connsiteY3" fmla="*/ 205107 h 2243631"/>
              <a:gd name="connsiteX4" fmla="*/ 1735979 w 3471957"/>
              <a:gd name="connsiteY4" fmla="*/ 14781 h 2243631"/>
              <a:gd name="connsiteX5" fmla="*/ 2359065 w 3471957"/>
              <a:gd name="connsiteY5" fmla="*/ 205107 h 2243631"/>
              <a:gd name="connsiteX6" fmla="*/ 2443059 w 3471957"/>
              <a:gd name="connsiteY6" fmla="*/ 267917 h 2243631"/>
              <a:gd name="connsiteX7" fmla="*/ 2462403 w 3471957"/>
              <a:gd name="connsiteY7" fmla="*/ 250744 h 2243631"/>
              <a:gd name="connsiteX8" fmla="*/ 3037467 w 3471957"/>
              <a:gd name="connsiteY8" fmla="*/ 1435 h 2243631"/>
              <a:gd name="connsiteX9" fmla="*/ 3366146 w 3471957"/>
              <a:gd name="connsiteY9" fmla="*/ 105813 h 2243631"/>
              <a:gd name="connsiteX10" fmla="*/ 3096739 w 3471957"/>
              <a:gd name="connsiteY10" fmla="*/ 1149768 h 2243631"/>
              <a:gd name="connsiteX11" fmla="*/ 2956527 w 3471957"/>
              <a:gd name="connsiteY11" fmla="*/ 1274244 h 2243631"/>
              <a:gd name="connsiteX12" fmla="*/ 2824838 w 3471957"/>
              <a:gd name="connsiteY12" fmla="*/ 1365178 h 2243631"/>
              <a:gd name="connsiteX13" fmla="*/ 2800302 w 3471957"/>
              <a:gd name="connsiteY13" fmla="*/ 1460602 h 2243631"/>
              <a:gd name="connsiteX14" fmla="*/ 1735979 w 3471957"/>
              <a:gd name="connsiteY14" fmla="*/ 2243631 h 2243631"/>
              <a:gd name="connsiteX15" fmla="*/ 709131 w 3471957"/>
              <a:gd name="connsiteY15" fmla="*/ 1562991 h 2243631"/>
              <a:gd name="connsiteX16" fmla="*/ 647892 w 3471957"/>
              <a:gd name="connsiteY16" fmla="*/ 1365709 h 2243631"/>
              <a:gd name="connsiteX17" fmla="*/ 515431 w 3471957"/>
              <a:gd name="connsiteY17" fmla="*/ 1274243 h 2243631"/>
              <a:gd name="connsiteX18" fmla="*/ 375219 w 3471957"/>
              <a:gd name="connsiteY18" fmla="*/ 1149767 h 2243631"/>
              <a:gd name="connsiteX19" fmla="*/ 105811 w 3471957"/>
              <a:gd name="connsiteY19" fmla="*/ 105811 h 2243631"/>
              <a:gd name="connsiteX20" fmla="*/ 434491 w 3471957"/>
              <a:gd name="connsiteY20" fmla="*/ 1433 h 2243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71957" h="2243631">
                <a:moveTo>
                  <a:pt x="434491" y="1433"/>
                </a:moveTo>
                <a:cubicBezTo>
                  <a:pt x="611312" y="13429"/>
                  <a:pt x="817926" y="100384"/>
                  <a:pt x="1009555" y="250742"/>
                </a:cubicBezTo>
                <a:lnTo>
                  <a:pt x="1028900" y="267917"/>
                </a:lnTo>
                <a:lnTo>
                  <a:pt x="1112894" y="205107"/>
                </a:lnTo>
                <a:cubicBezTo>
                  <a:pt x="1290757" y="84945"/>
                  <a:pt x="1505174" y="14781"/>
                  <a:pt x="1735979" y="14781"/>
                </a:cubicBezTo>
                <a:cubicBezTo>
                  <a:pt x="1966784" y="14781"/>
                  <a:pt x="2181202" y="84945"/>
                  <a:pt x="2359065" y="205107"/>
                </a:cubicBezTo>
                <a:lnTo>
                  <a:pt x="2443059" y="267917"/>
                </a:lnTo>
                <a:lnTo>
                  <a:pt x="2462403" y="250744"/>
                </a:lnTo>
                <a:cubicBezTo>
                  <a:pt x="2654032" y="100386"/>
                  <a:pt x="2860646" y="13431"/>
                  <a:pt x="3037467" y="1435"/>
                </a:cubicBezTo>
                <a:cubicBezTo>
                  <a:pt x="3170082" y="-7562"/>
                  <a:pt x="3285939" y="25606"/>
                  <a:pt x="3366146" y="105813"/>
                </a:cubicBezTo>
                <a:cubicBezTo>
                  <a:pt x="3580032" y="319698"/>
                  <a:pt x="3459414" y="787093"/>
                  <a:pt x="3096739" y="1149768"/>
                </a:cubicBezTo>
                <a:cubicBezTo>
                  <a:pt x="3051404" y="1195103"/>
                  <a:pt x="3004434" y="1236655"/>
                  <a:pt x="2956527" y="1274244"/>
                </a:cubicBezTo>
                <a:lnTo>
                  <a:pt x="2824838" y="1365178"/>
                </a:lnTo>
                <a:lnTo>
                  <a:pt x="2800302" y="1460602"/>
                </a:lnTo>
                <a:cubicBezTo>
                  <a:pt x="2659203" y="1914249"/>
                  <a:pt x="2236057" y="2243631"/>
                  <a:pt x="1735979" y="2243631"/>
                </a:cubicBezTo>
                <a:cubicBezTo>
                  <a:pt x="1274369" y="2243631"/>
                  <a:pt x="878310" y="1962975"/>
                  <a:pt x="709131" y="1562991"/>
                </a:cubicBezTo>
                <a:lnTo>
                  <a:pt x="647892" y="1365709"/>
                </a:lnTo>
                <a:lnTo>
                  <a:pt x="515431" y="1274243"/>
                </a:lnTo>
                <a:cubicBezTo>
                  <a:pt x="467524" y="1236653"/>
                  <a:pt x="420554" y="1195101"/>
                  <a:pt x="375219" y="1149767"/>
                </a:cubicBezTo>
                <a:cubicBezTo>
                  <a:pt x="12544" y="787091"/>
                  <a:pt x="-108074" y="319697"/>
                  <a:pt x="105811" y="105811"/>
                </a:cubicBezTo>
                <a:cubicBezTo>
                  <a:pt x="186019" y="25604"/>
                  <a:pt x="301875" y="-7564"/>
                  <a:pt x="434491" y="1433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tIns="108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3200" b="1" dirty="0">
                <a:solidFill>
                  <a:prstClr val="black">
                    <a:lumMod val="75000"/>
                    <a:lumOff val="25000"/>
                  </a:prst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1</a:t>
            </a:r>
            <a:endParaRPr kumimoji="1" lang="ja-JP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8" name="AT2">
            <a:extLst>
              <a:ext uri="{FF2B5EF4-FFF2-40B4-BE49-F238E27FC236}">
                <a16:creationId xmlns:a16="http://schemas.microsoft.com/office/drawing/2014/main" id="{DAE769AF-C0B9-62C4-6B7F-B48B1562251E}"/>
              </a:ext>
            </a:extLst>
          </p:cNvPr>
          <p:cNvSpPr/>
          <p:nvPr/>
        </p:nvSpPr>
        <p:spPr>
          <a:xfrm rot="5400000">
            <a:off x="3402100" y="1226852"/>
            <a:ext cx="866418" cy="559892"/>
          </a:xfrm>
          <a:custGeom>
            <a:avLst/>
            <a:gdLst>
              <a:gd name="connsiteX0" fmla="*/ 434491 w 3471957"/>
              <a:gd name="connsiteY0" fmla="*/ 1433 h 2243631"/>
              <a:gd name="connsiteX1" fmla="*/ 1009555 w 3471957"/>
              <a:gd name="connsiteY1" fmla="*/ 250742 h 2243631"/>
              <a:gd name="connsiteX2" fmla="*/ 1028900 w 3471957"/>
              <a:gd name="connsiteY2" fmla="*/ 267917 h 2243631"/>
              <a:gd name="connsiteX3" fmla="*/ 1112894 w 3471957"/>
              <a:gd name="connsiteY3" fmla="*/ 205107 h 2243631"/>
              <a:gd name="connsiteX4" fmla="*/ 1735979 w 3471957"/>
              <a:gd name="connsiteY4" fmla="*/ 14781 h 2243631"/>
              <a:gd name="connsiteX5" fmla="*/ 2359065 w 3471957"/>
              <a:gd name="connsiteY5" fmla="*/ 205107 h 2243631"/>
              <a:gd name="connsiteX6" fmla="*/ 2443059 w 3471957"/>
              <a:gd name="connsiteY6" fmla="*/ 267917 h 2243631"/>
              <a:gd name="connsiteX7" fmla="*/ 2462403 w 3471957"/>
              <a:gd name="connsiteY7" fmla="*/ 250744 h 2243631"/>
              <a:gd name="connsiteX8" fmla="*/ 3037467 w 3471957"/>
              <a:gd name="connsiteY8" fmla="*/ 1435 h 2243631"/>
              <a:gd name="connsiteX9" fmla="*/ 3366146 w 3471957"/>
              <a:gd name="connsiteY9" fmla="*/ 105813 h 2243631"/>
              <a:gd name="connsiteX10" fmla="*/ 3096739 w 3471957"/>
              <a:gd name="connsiteY10" fmla="*/ 1149768 h 2243631"/>
              <a:gd name="connsiteX11" fmla="*/ 2956527 w 3471957"/>
              <a:gd name="connsiteY11" fmla="*/ 1274244 h 2243631"/>
              <a:gd name="connsiteX12" fmla="*/ 2824838 w 3471957"/>
              <a:gd name="connsiteY12" fmla="*/ 1365178 h 2243631"/>
              <a:gd name="connsiteX13" fmla="*/ 2800302 w 3471957"/>
              <a:gd name="connsiteY13" fmla="*/ 1460602 h 2243631"/>
              <a:gd name="connsiteX14" fmla="*/ 1735979 w 3471957"/>
              <a:gd name="connsiteY14" fmla="*/ 2243631 h 2243631"/>
              <a:gd name="connsiteX15" fmla="*/ 709131 w 3471957"/>
              <a:gd name="connsiteY15" fmla="*/ 1562991 h 2243631"/>
              <a:gd name="connsiteX16" fmla="*/ 647892 w 3471957"/>
              <a:gd name="connsiteY16" fmla="*/ 1365709 h 2243631"/>
              <a:gd name="connsiteX17" fmla="*/ 515431 w 3471957"/>
              <a:gd name="connsiteY17" fmla="*/ 1274243 h 2243631"/>
              <a:gd name="connsiteX18" fmla="*/ 375219 w 3471957"/>
              <a:gd name="connsiteY18" fmla="*/ 1149767 h 2243631"/>
              <a:gd name="connsiteX19" fmla="*/ 105811 w 3471957"/>
              <a:gd name="connsiteY19" fmla="*/ 105811 h 2243631"/>
              <a:gd name="connsiteX20" fmla="*/ 434491 w 3471957"/>
              <a:gd name="connsiteY20" fmla="*/ 1433 h 2243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71957" h="2243631">
                <a:moveTo>
                  <a:pt x="434491" y="1433"/>
                </a:moveTo>
                <a:cubicBezTo>
                  <a:pt x="611312" y="13429"/>
                  <a:pt x="817926" y="100384"/>
                  <a:pt x="1009555" y="250742"/>
                </a:cubicBezTo>
                <a:lnTo>
                  <a:pt x="1028900" y="267917"/>
                </a:lnTo>
                <a:lnTo>
                  <a:pt x="1112894" y="205107"/>
                </a:lnTo>
                <a:cubicBezTo>
                  <a:pt x="1290757" y="84945"/>
                  <a:pt x="1505174" y="14781"/>
                  <a:pt x="1735979" y="14781"/>
                </a:cubicBezTo>
                <a:cubicBezTo>
                  <a:pt x="1966784" y="14781"/>
                  <a:pt x="2181202" y="84945"/>
                  <a:pt x="2359065" y="205107"/>
                </a:cubicBezTo>
                <a:lnTo>
                  <a:pt x="2443059" y="267917"/>
                </a:lnTo>
                <a:lnTo>
                  <a:pt x="2462403" y="250744"/>
                </a:lnTo>
                <a:cubicBezTo>
                  <a:pt x="2654032" y="100386"/>
                  <a:pt x="2860646" y="13431"/>
                  <a:pt x="3037467" y="1435"/>
                </a:cubicBezTo>
                <a:cubicBezTo>
                  <a:pt x="3170082" y="-7562"/>
                  <a:pt x="3285939" y="25606"/>
                  <a:pt x="3366146" y="105813"/>
                </a:cubicBezTo>
                <a:cubicBezTo>
                  <a:pt x="3580032" y="319698"/>
                  <a:pt x="3459414" y="787093"/>
                  <a:pt x="3096739" y="1149768"/>
                </a:cubicBezTo>
                <a:cubicBezTo>
                  <a:pt x="3051404" y="1195103"/>
                  <a:pt x="3004434" y="1236655"/>
                  <a:pt x="2956527" y="1274244"/>
                </a:cubicBezTo>
                <a:lnTo>
                  <a:pt x="2824838" y="1365178"/>
                </a:lnTo>
                <a:lnTo>
                  <a:pt x="2800302" y="1460602"/>
                </a:lnTo>
                <a:cubicBezTo>
                  <a:pt x="2659203" y="1914249"/>
                  <a:pt x="2236057" y="2243631"/>
                  <a:pt x="1735979" y="2243631"/>
                </a:cubicBezTo>
                <a:cubicBezTo>
                  <a:pt x="1274369" y="2243631"/>
                  <a:pt x="878310" y="1962975"/>
                  <a:pt x="709131" y="1562991"/>
                </a:cubicBezTo>
                <a:lnTo>
                  <a:pt x="647892" y="1365709"/>
                </a:lnTo>
                <a:lnTo>
                  <a:pt x="515431" y="1274243"/>
                </a:lnTo>
                <a:cubicBezTo>
                  <a:pt x="467524" y="1236653"/>
                  <a:pt x="420554" y="1195101"/>
                  <a:pt x="375219" y="1149767"/>
                </a:cubicBezTo>
                <a:cubicBezTo>
                  <a:pt x="12544" y="787091"/>
                  <a:pt x="-108074" y="319697"/>
                  <a:pt x="105811" y="105811"/>
                </a:cubicBezTo>
                <a:cubicBezTo>
                  <a:pt x="186019" y="25604"/>
                  <a:pt x="301875" y="-7564"/>
                  <a:pt x="434491" y="143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tIns="108000" rtlCol="0" anchor="ctr">
            <a:noAutofit/>
          </a:bodyPr>
          <a:lstStyle/>
          <a:p>
            <a:pPr algn="ctr"/>
            <a:r>
              <a:rPr kumimoji="1" lang="en-US" altLang="ja-JP" sz="3200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2</a:t>
            </a:r>
            <a:endParaRPr kumimoji="1" lang="ja-JP" altLang="en-US" sz="3200" b="1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9" name="AT1">
            <a:extLst>
              <a:ext uri="{FF2B5EF4-FFF2-40B4-BE49-F238E27FC236}">
                <a16:creationId xmlns:a16="http://schemas.microsoft.com/office/drawing/2014/main" id="{F036DFC1-18B2-D9CD-0886-359337E0D023}"/>
              </a:ext>
            </a:extLst>
          </p:cNvPr>
          <p:cNvSpPr/>
          <p:nvPr/>
        </p:nvSpPr>
        <p:spPr>
          <a:xfrm rot="5400000">
            <a:off x="3428862" y="3027103"/>
            <a:ext cx="866418" cy="559892"/>
          </a:xfrm>
          <a:custGeom>
            <a:avLst/>
            <a:gdLst>
              <a:gd name="connsiteX0" fmla="*/ 434491 w 3471957"/>
              <a:gd name="connsiteY0" fmla="*/ 1433 h 2243631"/>
              <a:gd name="connsiteX1" fmla="*/ 1009555 w 3471957"/>
              <a:gd name="connsiteY1" fmla="*/ 250742 h 2243631"/>
              <a:gd name="connsiteX2" fmla="*/ 1028900 w 3471957"/>
              <a:gd name="connsiteY2" fmla="*/ 267917 h 2243631"/>
              <a:gd name="connsiteX3" fmla="*/ 1112894 w 3471957"/>
              <a:gd name="connsiteY3" fmla="*/ 205107 h 2243631"/>
              <a:gd name="connsiteX4" fmla="*/ 1735979 w 3471957"/>
              <a:gd name="connsiteY4" fmla="*/ 14781 h 2243631"/>
              <a:gd name="connsiteX5" fmla="*/ 2359065 w 3471957"/>
              <a:gd name="connsiteY5" fmla="*/ 205107 h 2243631"/>
              <a:gd name="connsiteX6" fmla="*/ 2443059 w 3471957"/>
              <a:gd name="connsiteY6" fmla="*/ 267917 h 2243631"/>
              <a:gd name="connsiteX7" fmla="*/ 2462403 w 3471957"/>
              <a:gd name="connsiteY7" fmla="*/ 250744 h 2243631"/>
              <a:gd name="connsiteX8" fmla="*/ 3037467 w 3471957"/>
              <a:gd name="connsiteY8" fmla="*/ 1435 h 2243631"/>
              <a:gd name="connsiteX9" fmla="*/ 3366146 w 3471957"/>
              <a:gd name="connsiteY9" fmla="*/ 105813 h 2243631"/>
              <a:gd name="connsiteX10" fmla="*/ 3096739 w 3471957"/>
              <a:gd name="connsiteY10" fmla="*/ 1149768 h 2243631"/>
              <a:gd name="connsiteX11" fmla="*/ 2956527 w 3471957"/>
              <a:gd name="connsiteY11" fmla="*/ 1274244 h 2243631"/>
              <a:gd name="connsiteX12" fmla="*/ 2824838 w 3471957"/>
              <a:gd name="connsiteY12" fmla="*/ 1365178 h 2243631"/>
              <a:gd name="connsiteX13" fmla="*/ 2800302 w 3471957"/>
              <a:gd name="connsiteY13" fmla="*/ 1460602 h 2243631"/>
              <a:gd name="connsiteX14" fmla="*/ 1735979 w 3471957"/>
              <a:gd name="connsiteY14" fmla="*/ 2243631 h 2243631"/>
              <a:gd name="connsiteX15" fmla="*/ 709131 w 3471957"/>
              <a:gd name="connsiteY15" fmla="*/ 1562991 h 2243631"/>
              <a:gd name="connsiteX16" fmla="*/ 647892 w 3471957"/>
              <a:gd name="connsiteY16" fmla="*/ 1365709 h 2243631"/>
              <a:gd name="connsiteX17" fmla="*/ 515431 w 3471957"/>
              <a:gd name="connsiteY17" fmla="*/ 1274243 h 2243631"/>
              <a:gd name="connsiteX18" fmla="*/ 375219 w 3471957"/>
              <a:gd name="connsiteY18" fmla="*/ 1149767 h 2243631"/>
              <a:gd name="connsiteX19" fmla="*/ 105811 w 3471957"/>
              <a:gd name="connsiteY19" fmla="*/ 105811 h 2243631"/>
              <a:gd name="connsiteX20" fmla="*/ 434491 w 3471957"/>
              <a:gd name="connsiteY20" fmla="*/ 1433 h 2243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71957" h="2243631">
                <a:moveTo>
                  <a:pt x="434491" y="1433"/>
                </a:moveTo>
                <a:cubicBezTo>
                  <a:pt x="611312" y="13429"/>
                  <a:pt x="817926" y="100384"/>
                  <a:pt x="1009555" y="250742"/>
                </a:cubicBezTo>
                <a:lnTo>
                  <a:pt x="1028900" y="267917"/>
                </a:lnTo>
                <a:lnTo>
                  <a:pt x="1112894" y="205107"/>
                </a:lnTo>
                <a:cubicBezTo>
                  <a:pt x="1290757" y="84945"/>
                  <a:pt x="1505174" y="14781"/>
                  <a:pt x="1735979" y="14781"/>
                </a:cubicBezTo>
                <a:cubicBezTo>
                  <a:pt x="1966784" y="14781"/>
                  <a:pt x="2181202" y="84945"/>
                  <a:pt x="2359065" y="205107"/>
                </a:cubicBezTo>
                <a:lnTo>
                  <a:pt x="2443059" y="267917"/>
                </a:lnTo>
                <a:lnTo>
                  <a:pt x="2462403" y="250744"/>
                </a:lnTo>
                <a:cubicBezTo>
                  <a:pt x="2654032" y="100386"/>
                  <a:pt x="2860646" y="13431"/>
                  <a:pt x="3037467" y="1435"/>
                </a:cubicBezTo>
                <a:cubicBezTo>
                  <a:pt x="3170082" y="-7562"/>
                  <a:pt x="3285939" y="25606"/>
                  <a:pt x="3366146" y="105813"/>
                </a:cubicBezTo>
                <a:cubicBezTo>
                  <a:pt x="3580032" y="319698"/>
                  <a:pt x="3459414" y="787093"/>
                  <a:pt x="3096739" y="1149768"/>
                </a:cubicBezTo>
                <a:cubicBezTo>
                  <a:pt x="3051404" y="1195103"/>
                  <a:pt x="3004434" y="1236655"/>
                  <a:pt x="2956527" y="1274244"/>
                </a:cubicBezTo>
                <a:lnTo>
                  <a:pt x="2824838" y="1365178"/>
                </a:lnTo>
                <a:lnTo>
                  <a:pt x="2800302" y="1460602"/>
                </a:lnTo>
                <a:cubicBezTo>
                  <a:pt x="2659203" y="1914249"/>
                  <a:pt x="2236057" y="2243631"/>
                  <a:pt x="1735979" y="2243631"/>
                </a:cubicBezTo>
                <a:cubicBezTo>
                  <a:pt x="1274369" y="2243631"/>
                  <a:pt x="878310" y="1962975"/>
                  <a:pt x="709131" y="1562991"/>
                </a:cubicBezTo>
                <a:lnTo>
                  <a:pt x="647892" y="1365709"/>
                </a:lnTo>
                <a:lnTo>
                  <a:pt x="515431" y="1274243"/>
                </a:lnTo>
                <a:cubicBezTo>
                  <a:pt x="467524" y="1236653"/>
                  <a:pt x="420554" y="1195101"/>
                  <a:pt x="375219" y="1149767"/>
                </a:cubicBezTo>
                <a:cubicBezTo>
                  <a:pt x="12544" y="787091"/>
                  <a:pt x="-108074" y="319697"/>
                  <a:pt x="105811" y="105811"/>
                </a:cubicBezTo>
                <a:cubicBezTo>
                  <a:pt x="186019" y="25604"/>
                  <a:pt x="301875" y="-7564"/>
                  <a:pt x="434491" y="143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tIns="108000" rtlCol="0" anchor="ctr">
            <a:noAutofit/>
          </a:bodyPr>
          <a:lstStyle/>
          <a:p>
            <a:pPr algn="ctr"/>
            <a:r>
              <a:rPr lang="en-US" altLang="ja-JP" sz="3200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1</a:t>
            </a:r>
            <a:endParaRPr kumimoji="1" lang="ja-JP" altLang="en-US" sz="3200" b="1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" name="タイトル">
            <a:extLst>
              <a:ext uri="{FF2B5EF4-FFF2-40B4-BE49-F238E27FC236}">
                <a16:creationId xmlns:a16="http://schemas.microsoft.com/office/drawing/2014/main" id="{5BB2162B-B975-E760-7125-776AAD0FBE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2000" dirty="0"/>
              <a:t>１．ドリブルで守備を引き付けて、スペースを作る方法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7027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416"/>
    </mc:Choice>
    <mc:Fallback xmlns="">
      <p:transition spd="slow" advTm="304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2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07407E-6 L 0.0948 -0.00463 " pathEditMode="relative" rAng="0" ptsTypes="AA">
                                      <p:cBhvr>
                                        <p:cTn id="16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40" y="-231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800000">
                                      <p:cBhvr>
                                        <p:cTn id="1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42" presetClass="pat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125E-6 4.81481E-6 L 0.09101 -0.24676 " pathEditMode="relative" rAng="0" ptsTypes="AA">
                                      <p:cBhvr>
                                        <p:cTn id="20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44" y="-12338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2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6 0 L 0.01211 -0.2331 " pathEditMode="relative" rAng="0" ptsTypes="AA">
                                      <p:cBhvr>
                                        <p:cTn id="22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9" y="-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2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4.07407E-6 L 0.10885 0.02847 " pathEditMode="relative" rAng="0" ptsTypes="AA">
                                      <p:cBhvr>
                                        <p:cTn id="3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43" y="1412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9101 -0.24676 L 0.10286 0.05185 " pathEditMode="relative" rAng="0" ptsTypes="AA">
                                      <p:cBhvr>
                                        <p:cTn id="40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6" y="14931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2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1211 -0.2331 L -0.03697 0.04097 " pathEditMode="relative" rAng="0" ptsTypes="AA">
                                      <p:cBhvr>
                                        <p:cTn id="42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61" y="137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3" grpId="0"/>
      <p:bldP spid="16" grpId="0"/>
      <p:bldP spid="16" grpId="1"/>
      <p:bldP spid="21" grpId="0"/>
      <p:bldP spid="21" grpId="1"/>
      <p:bldP spid="22" grpId="0"/>
      <p:bldP spid="7" grpId="0" animBg="1"/>
      <p:bldP spid="7" grpId="1" animBg="1"/>
      <p:bldP spid="8" grpId="0" animBg="1"/>
      <p:bldP spid="8" grpId="1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空きスペース（上）">
            <a:extLst>
              <a:ext uri="{FF2B5EF4-FFF2-40B4-BE49-F238E27FC236}">
                <a16:creationId xmlns:a16="http://schemas.microsoft.com/office/drawing/2014/main" id="{4CB0CE82-5156-BED1-CBAF-B73F74F62537}"/>
              </a:ext>
            </a:extLst>
          </p:cNvPr>
          <p:cNvSpPr/>
          <p:nvPr/>
        </p:nvSpPr>
        <p:spPr>
          <a:xfrm>
            <a:off x="5812568" y="882197"/>
            <a:ext cx="2328132" cy="2851929"/>
          </a:xfrm>
          <a:prstGeom prst="roundRect">
            <a:avLst>
              <a:gd name="adj" fmla="val 4647"/>
            </a:avLst>
          </a:prstGeom>
          <a:solidFill>
            <a:schemeClr val="bg1">
              <a:alpha val="20000"/>
            </a:schemeClr>
          </a:solidFill>
          <a:ln w="12700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 dirty="0">
                <a:solidFill>
                  <a:srgbClr val="0070C0"/>
                </a:solidFill>
              </a:rPr>
              <a:t>空きスペース</a:t>
            </a:r>
            <a:endParaRPr kumimoji="1" lang="en-US" altLang="ja-JP" sz="2000" dirty="0">
              <a:solidFill>
                <a:srgbClr val="0070C0"/>
              </a:solidFill>
            </a:endParaRPr>
          </a:p>
        </p:txBody>
      </p:sp>
      <p:sp>
        <p:nvSpPr>
          <p:cNvPr id="15" name="解説12 ただし…">
            <a:extLst>
              <a:ext uri="{FF2B5EF4-FFF2-40B4-BE49-F238E27FC236}">
                <a16:creationId xmlns:a16="http://schemas.microsoft.com/office/drawing/2014/main" id="{137F5ECB-C903-DE9E-0184-D03ACD848401}"/>
              </a:ext>
            </a:extLst>
          </p:cNvPr>
          <p:cNvSpPr txBox="1"/>
          <p:nvPr/>
        </p:nvSpPr>
        <p:spPr>
          <a:xfrm>
            <a:off x="398532" y="5815973"/>
            <a:ext cx="113648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/>
              <a:t>ただし、ボールを受ける人（今回は</a:t>
            </a:r>
            <a:r>
              <a:rPr kumimoji="1" lang="en-US" altLang="ja-JP" sz="2400" dirty="0"/>
              <a:t>2</a:t>
            </a:r>
            <a:r>
              <a:rPr kumimoji="1" lang="ja-JP" altLang="en-US" sz="2400" dirty="0"/>
              <a:t>番の攻撃者）は、仲間のドリブルを見て「どこにスペースが生まれるか」を予測することが大切です。</a:t>
            </a:r>
          </a:p>
        </p:txBody>
      </p:sp>
      <p:sp>
        <p:nvSpPr>
          <p:cNvPr id="14" name="解説11 このように…">
            <a:extLst>
              <a:ext uri="{FF2B5EF4-FFF2-40B4-BE49-F238E27FC236}">
                <a16:creationId xmlns:a16="http://schemas.microsoft.com/office/drawing/2014/main" id="{59742FB6-B64D-1A14-4AB0-4747CF1B2794}"/>
              </a:ext>
            </a:extLst>
          </p:cNvPr>
          <p:cNvSpPr txBox="1"/>
          <p:nvPr/>
        </p:nvSpPr>
        <p:spPr>
          <a:xfrm>
            <a:off x="398533" y="5815973"/>
            <a:ext cx="112128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/>
              <a:t>このように、本来攻めたい方向とは逆にドリブルすることで空きスペースが生まれ、攻撃しやすくなるのです。</a:t>
            </a:r>
          </a:p>
        </p:txBody>
      </p:sp>
      <p:sp>
        <p:nvSpPr>
          <p:cNvPr id="16" name="解説10 この状態で…">
            <a:extLst>
              <a:ext uri="{FF2B5EF4-FFF2-40B4-BE49-F238E27FC236}">
                <a16:creationId xmlns:a16="http://schemas.microsoft.com/office/drawing/2014/main" id="{635A0DAB-4864-CB0B-BAD4-7746E4FAE1D3}"/>
              </a:ext>
            </a:extLst>
          </p:cNvPr>
          <p:cNvSpPr txBox="1"/>
          <p:nvPr/>
        </p:nvSpPr>
        <p:spPr>
          <a:xfrm>
            <a:off x="398532" y="5814107"/>
            <a:ext cx="112128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/>
              <a:t>この状態でパスを出せば、守備が追い付けないのでスペースを奪ってシュートまで行きやすくなります（ただし、実際はパスとトラップが上手でないと成功しません）。</a:t>
            </a:r>
          </a:p>
        </p:txBody>
      </p:sp>
      <p:sp>
        <p:nvSpPr>
          <p:cNvPr id="21" name="解説9 さっきより…">
            <a:extLst>
              <a:ext uri="{FF2B5EF4-FFF2-40B4-BE49-F238E27FC236}">
                <a16:creationId xmlns:a16="http://schemas.microsoft.com/office/drawing/2014/main" id="{D63E6B03-0306-AE5A-02C2-1DEED3D0836F}"/>
              </a:ext>
            </a:extLst>
          </p:cNvPr>
          <p:cNvSpPr txBox="1"/>
          <p:nvPr/>
        </p:nvSpPr>
        <p:spPr>
          <a:xfrm>
            <a:off x="398533" y="6000640"/>
            <a:ext cx="114759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/>
              <a:t>さっきより左側（画面の上側）が広くなりましたね。</a:t>
            </a:r>
          </a:p>
        </p:txBody>
      </p:sp>
      <p:sp>
        <p:nvSpPr>
          <p:cNvPr id="22" name="解説8 そんなときは…">
            <a:extLst>
              <a:ext uri="{FF2B5EF4-FFF2-40B4-BE49-F238E27FC236}">
                <a16:creationId xmlns:a16="http://schemas.microsoft.com/office/drawing/2014/main" id="{068DF047-1467-A1FE-76FB-EBBA86F82DE6}"/>
              </a:ext>
            </a:extLst>
          </p:cNvPr>
          <p:cNvSpPr txBox="1"/>
          <p:nvPr/>
        </p:nvSpPr>
        <p:spPr>
          <a:xfrm>
            <a:off x="398533" y="6000640"/>
            <a:ext cx="114759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/>
              <a:t>そんなときは、ドリブルで反対に守備を引き付けてみましょう。</a:t>
            </a:r>
          </a:p>
        </p:txBody>
      </p:sp>
      <p:grpSp>
        <p:nvGrpSpPr>
          <p:cNvPr id="10" name="DF GK">
            <a:extLst>
              <a:ext uri="{FF2B5EF4-FFF2-40B4-BE49-F238E27FC236}">
                <a16:creationId xmlns:a16="http://schemas.microsoft.com/office/drawing/2014/main" id="{CD58EB90-AA56-4BAC-D9E0-564DA0ED7989}"/>
              </a:ext>
            </a:extLst>
          </p:cNvPr>
          <p:cNvGrpSpPr/>
          <p:nvPr/>
        </p:nvGrpSpPr>
        <p:grpSpPr>
          <a:xfrm rot="10800000">
            <a:off x="10322899" y="2963200"/>
            <a:ext cx="607694" cy="913132"/>
            <a:chOff x="8555584" y="1003138"/>
            <a:chExt cx="2435183" cy="3659150"/>
          </a:xfrm>
        </p:grpSpPr>
        <p:sp>
          <p:nvSpPr>
            <p:cNvPr id="11" name="プレイヤー">
              <a:extLst>
                <a:ext uri="{FF2B5EF4-FFF2-40B4-BE49-F238E27FC236}">
                  <a16:creationId xmlns:a16="http://schemas.microsoft.com/office/drawing/2014/main" id="{50E8B938-8783-13B5-9626-EACCE6926003}"/>
                </a:ext>
              </a:extLst>
            </p:cNvPr>
            <p:cNvSpPr/>
            <p:nvPr/>
          </p:nvSpPr>
          <p:spPr>
            <a:xfrm rot="5400000">
              <a:off x="7941421" y="1804494"/>
              <a:ext cx="3471957" cy="2243631"/>
            </a:xfrm>
            <a:custGeom>
              <a:avLst/>
              <a:gdLst>
                <a:gd name="connsiteX0" fmla="*/ 434491 w 3471957"/>
                <a:gd name="connsiteY0" fmla="*/ 1433 h 2243631"/>
                <a:gd name="connsiteX1" fmla="*/ 1009555 w 3471957"/>
                <a:gd name="connsiteY1" fmla="*/ 250742 h 2243631"/>
                <a:gd name="connsiteX2" fmla="*/ 1028900 w 3471957"/>
                <a:gd name="connsiteY2" fmla="*/ 267917 h 2243631"/>
                <a:gd name="connsiteX3" fmla="*/ 1112894 w 3471957"/>
                <a:gd name="connsiteY3" fmla="*/ 205107 h 2243631"/>
                <a:gd name="connsiteX4" fmla="*/ 1735979 w 3471957"/>
                <a:gd name="connsiteY4" fmla="*/ 14781 h 2243631"/>
                <a:gd name="connsiteX5" fmla="*/ 2359065 w 3471957"/>
                <a:gd name="connsiteY5" fmla="*/ 205107 h 2243631"/>
                <a:gd name="connsiteX6" fmla="*/ 2443059 w 3471957"/>
                <a:gd name="connsiteY6" fmla="*/ 267917 h 2243631"/>
                <a:gd name="connsiteX7" fmla="*/ 2462403 w 3471957"/>
                <a:gd name="connsiteY7" fmla="*/ 250744 h 2243631"/>
                <a:gd name="connsiteX8" fmla="*/ 3037467 w 3471957"/>
                <a:gd name="connsiteY8" fmla="*/ 1435 h 2243631"/>
                <a:gd name="connsiteX9" fmla="*/ 3366146 w 3471957"/>
                <a:gd name="connsiteY9" fmla="*/ 105813 h 2243631"/>
                <a:gd name="connsiteX10" fmla="*/ 3096739 w 3471957"/>
                <a:gd name="connsiteY10" fmla="*/ 1149768 h 2243631"/>
                <a:gd name="connsiteX11" fmla="*/ 2956527 w 3471957"/>
                <a:gd name="connsiteY11" fmla="*/ 1274244 h 2243631"/>
                <a:gd name="connsiteX12" fmla="*/ 2824838 w 3471957"/>
                <a:gd name="connsiteY12" fmla="*/ 1365178 h 2243631"/>
                <a:gd name="connsiteX13" fmla="*/ 2800302 w 3471957"/>
                <a:gd name="connsiteY13" fmla="*/ 1460602 h 2243631"/>
                <a:gd name="connsiteX14" fmla="*/ 1735979 w 3471957"/>
                <a:gd name="connsiteY14" fmla="*/ 2243631 h 2243631"/>
                <a:gd name="connsiteX15" fmla="*/ 709131 w 3471957"/>
                <a:gd name="connsiteY15" fmla="*/ 1562991 h 2243631"/>
                <a:gd name="connsiteX16" fmla="*/ 647892 w 3471957"/>
                <a:gd name="connsiteY16" fmla="*/ 1365709 h 2243631"/>
                <a:gd name="connsiteX17" fmla="*/ 515431 w 3471957"/>
                <a:gd name="connsiteY17" fmla="*/ 1274243 h 2243631"/>
                <a:gd name="connsiteX18" fmla="*/ 375219 w 3471957"/>
                <a:gd name="connsiteY18" fmla="*/ 1149767 h 2243631"/>
                <a:gd name="connsiteX19" fmla="*/ 105811 w 3471957"/>
                <a:gd name="connsiteY19" fmla="*/ 105811 h 2243631"/>
                <a:gd name="connsiteX20" fmla="*/ 434491 w 3471957"/>
                <a:gd name="connsiteY20" fmla="*/ 1433 h 2243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471957" h="2243631">
                  <a:moveTo>
                    <a:pt x="434491" y="1433"/>
                  </a:moveTo>
                  <a:cubicBezTo>
                    <a:pt x="611312" y="13429"/>
                    <a:pt x="817926" y="100384"/>
                    <a:pt x="1009555" y="250742"/>
                  </a:cubicBezTo>
                  <a:lnTo>
                    <a:pt x="1028900" y="267917"/>
                  </a:lnTo>
                  <a:lnTo>
                    <a:pt x="1112894" y="205107"/>
                  </a:lnTo>
                  <a:cubicBezTo>
                    <a:pt x="1290757" y="84945"/>
                    <a:pt x="1505174" y="14781"/>
                    <a:pt x="1735979" y="14781"/>
                  </a:cubicBezTo>
                  <a:cubicBezTo>
                    <a:pt x="1966784" y="14781"/>
                    <a:pt x="2181202" y="84945"/>
                    <a:pt x="2359065" y="205107"/>
                  </a:cubicBezTo>
                  <a:lnTo>
                    <a:pt x="2443059" y="267917"/>
                  </a:lnTo>
                  <a:lnTo>
                    <a:pt x="2462403" y="250744"/>
                  </a:lnTo>
                  <a:cubicBezTo>
                    <a:pt x="2654032" y="100386"/>
                    <a:pt x="2860646" y="13431"/>
                    <a:pt x="3037467" y="1435"/>
                  </a:cubicBezTo>
                  <a:cubicBezTo>
                    <a:pt x="3170082" y="-7562"/>
                    <a:pt x="3285939" y="25606"/>
                    <a:pt x="3366146" y="105813"/>
                  </a:cubicBezTo>
                  <a:cubicBezTo>
                    <a:pt x="3580032" y="319698"/>
                    <a:pt x="3459414" y="787093"/>
                    <a:pt x="3096739" y="1149768"/>
                  </a:cubicBezTo>
                  <a:cubicBezTo>
                    <a:pt x="3051404" y="1195103"/>
                    <a:pt x="3004434" y="1236655"/>
                    <a:pt x="2956527" y="1274244"/>
                  </a:cubicBezTo>
                  <a:lnTo>
                    <a:pt x="2824838" y="1365178"/>
                  </a:lnTo>
                  <a:lnTo>
                    <a:pt x="2800302" y="1460602"/>
                  </a:lnTo>
                  <a:cubicBezTo>
                    <a:pt x="2659203" y="1914249"/>
                    <a:pt x="2236057" y="2243631"/>
                    <a:pt x="1735979" y="2243631"/>
                  </a:cubicBezTo>
                  <a:cubicBezTo>
                    <a:pt x="1274369" y="2243631"/>
                    <a:pt x="878310" y="1962975"/>
                    <a:pt x="709131" y="1562991"/>
                  </a:cubicBezTo>
                  <a:lnTo>
                    <a:pt x="647892" y="1365709"/>
                  </a:lnTo>
                  <a:lnTo>
                    <a:pt x="515431" y="1274243"/>
                  </a:lnTo>
                  <a:cubicBezTo>
                    <a:pt x="467524" y="1236653"/>
                    <a:pt x="420554" y="1195101"/>
                    <a:pt x="375219" y="1149767"/>
                  </a:cubicBezTo>
                  <a:cubicBezTo>
                    <a:pt x="12544" y="787091"/>
                    <a:pt x="-108074" y="319697"/>
                    <a:pt x="105811" y="105811"/>
                  </a:cubicBezTo>
                  <a:cubicBezTo>
                    <a:pt x="186019" y="25604"/>
                    <a:pt x="301875" y="-7564"/>
                    <a:pt x="434491" y="1433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kumimoji="1" lang="en-US" altLang="ja-JP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GK</a:t>
              </a:r>
              <a:endParaRPr kumimoji="1" lang="ja-JP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  <p:sp>
          <p:nvSpPr>
            <p:cNvPr id="12" name="左手グローブ">
              <a:extLst>
                <a:ext uri="{FF2B5EF4-FFF2-40B4-BE49-F238E27FC236}">
                  <a16:creationId xmlns:a16="http://schemas.microsoft.com/office/drawing/2014/main" id="{455F4442-3105-81DF-1DA5-36FEEAD5F632}"/>
                </a:ext>
              </a:extLst>
            </p:cNvPr>
            <p:cNvSpPr/>
            <p:nvPr/>
          </p:nvSpPr>
          <p:spPr>
            <a:xfrm rot="2700000">
              <a:off x="10149814" y="1247149"/>
              <a:ext cx="840216" cy="352193"/>
            </a:xfrm>
            <a:custGeom>
              <a:avLst/>
              <a:gdLst>
                <a:gd name="connsiteX0" fmla="*/ 421366 w 842733"/>
                <a:gd name="connsiteY0" fmla="*/ 0 h 352193"/>
                <a:gd name="connsiteX1" fmla="*/ 818217 w 842733"/>
                <a:gd name="connsiteY1" fmla="*/ 298278 h 352193"/>
                <a:gd name="connsiteX2" fmla="*/ 842733 w 842733"/>
                <a:gd name="connsiteY2" fmla="*/ 352193 h 352193"/>
                <a:gd name="connsiteX3" fmla="*/ 0 w 842733"/>
                <a:gd name="connsiteY3" fmla="*/ 352193 h 352193"/>
                <a:gd name="connsiteX4" fmla="*/ 24515 w 842733"/>
                <a:gd name="connsiteY4" fmla="*/ 298278 h 352193"/>
                <a:gd name="connsiteX5" fmla="*/ 421366 w 842733"/>
                <a:gd name="connsiteY5" fmla="*/ 0 h 352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2733" h="352193">
                  <a:moveTo>
                    <a:pt x="421366" y="0"/>
                  </a:moveTo>
                  <a:cubicBezTo>
                    <a:pt x="576346" y="0"/>
                    <a:pt x="716654" y="113987"/>
                    <a:pt x="818217" y="298278"/>
                  </a:cubicBezTo>
                  <a:lnTo>
                    <a:pt x="842733" y="352193"/>
                  </a:lnTo>
                  <a:lnTo>
                    <a:pt x="0" y="352193"/>
                  </a:lnTo>
                  <a:lnTo>
                    <a:pt x="24515" y="298278"/>
                  </a:lnTo>
                  <a:cubicBezTo>
                    <a:pt x="126078" y="113987"/>
                    <a:pt x="266386" y="0"/>
                    <a:pt x="421366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ja-JP" altLang="en-US" sz="1600"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  <p:sp>
          <p:nvSpPr>
            <p:cNvPr id="13" name="右手グローブ">
              <a:extLst>
                <a:ext uri="{FF2B5EF4-FFF2-40B4-BE49-F238E27FC236}">
                  <a16:creationId xmlns:a16="http://schemas.microsoft.com/office/drawing/2014/main" id="{015D9B69-3BD5-1B00-6ADC-FBBB69FC8EF5}"/>
                </a:ext>
              </a:extLst>
            </p:cNvPr>
            <p:cNvSpPr/>
            <p:nvPr/>
          </p:nvSpPr>
          <p:spPr>
            <a:xfrm rot="8100000">
              <a:off x="10143816" y="4255906"/>
              <a:ext cx="846951" cy="352193"/>
            </a:xfrm>
            <a:custGeom>
              <a:avLst/>
              <a:gdLst>
                <a:gd name="connsiteX0" fmla="*/ 421366 w 842733"/>
                <a:gd name="connsiteY0" fmla="*/ 0 h 352193"/>
                <a:gd name="connsiteX1" fmla="*/ 818217 w 842733"/>
                <a:gd name="connsiteY1" fmla="*/ 298278 h 352193"/>
                <a:gd name="connsiteX2" fmla="*/ 842733 w 842733"/>
                <a:gd name="connsiteY2" fmla="*/ 352193 h 352193"/>
                <a:gd name="connsiteX3" fmla="*/ 0 w 842733"/>
                <a:gd name="connsiteY3" fmla="*/ 352193 h 352193"/>
                <a:gd name="connsiteX4" fmla="*/ 24515 w 842733"/>
                <a:gd name="connsiteY4" fmla="*/ 298278 h 352193"/>
                <a:gd name="connsiteX5" fmla="*/ 421366 w 842733"/>
                <a:gd name="connsiteY5" fmla="*/ 0 h 352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2733" h="352193">
                  <a:moveTo>
                    <a:pt x="421366" y="0"/>
                  </a:moveTo>
                  <a:cubicBezTo>
                    <a:pt x="576346" y="0"/>
                    <a:pt x="716654" y="113987"/>
                    <a:pt x="818217" y="298278"/>
                  </a:cubicBezTo>
                  <a:lnTo>
                    <a:pt x="842733" y="352193"/>
                  </a:lnTo>
                  <a:lnTo>
                    <a:pt x="0" y="352193"/>
                  </a:lnTo>
                  <a:lnTo>
                    <a:pt x="24515" y="298278"/>
                  </a:lnTo>
                  <a:cubicBezTo>
                    <a:pt x="126078" y="113987"/>
                    <a:pt x="266386" y="0"/>
                    <a:pt x="421366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ja-JP" altLang="en-US" sz="1600"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</p:grpSp>
      <p:pic>
        <p:nvPicPr>
          <p:cNvPr id="6" name="ボール">
            <a:extLst>
              <a:ext uri="{FF2B5EF4-FFF2-40B4-BE49-F238E27FC236}">
                <a16:creationId xmlns:a16="http://schemas.microsoft.com/office/drawing/2014/main" id="{FEC4EBDD-6C41-603F-1C87-517185D50A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747" t="9745" r="9627" b="9747"/>
          <a:stretch/>
        </p:blipFill>
        <p:spPr>
          <a:xfrm>
            <a:off x="4029008" y="3027547"/>
            <a:ext cx="428300" cy="427666"/>
          </a:xfrm>
          <a:prstGeom prst="rect">
            <a:avLst/>
          </a:prstGeom>
        </p:spPr>
      </p:pic>
      <p:sp>
        <p:nvSpPr>
          <p:cNvPr id="7" name="DF1">
            <a:extLst>
              <a:ext uri="{FF2B5EF4-FFF2-40B4-BE49-F238E27FC236}">
                <a16:creationId xmlns:a16="http://schemas.microsoft.com/office/drawing/2014/main" id="{A1180A48-FC34-BBFD-8A93-A027B505DC02}"/>
              </a:ext>
            </a:extLst>
          </p:cNvPr>
          <p:cNvSpPr/>
          <p:nvPr/>
        </p:nvSpPr>
        <p:spPr>
          <a:xfrm rot="16200000">
            <a:off x="6609184" y="3020964"/>
            <a:ext cx="866426" cy="559898"/>
          </a:xfrm>
          <a:custGeom>
            <a:avLst/>
            <a:gdLst>
              <a:gd name="connsiteX0" fmla="*/ 434491 w 3471957"/>
              <a:gd name="connsiteY0" fmla="*/ 1433 h 2243631"/>
              <a:gd name="connsiteX1" fmla="*/ 1009555 w 3471957"/>
              <a:gd name="connsiteY1" fmla="*/ 250742 h 2243631"/>
              <a:gd name="connsiteX2" fmla="*/ 1028900 w 3471957"/>
              <a:gd name="connsiteY2" fmla="*/ 267917 h 2243631"/>
              <a:gd name="connsiteX3" fmla="*/ 1112894 w 3471957"/>
              <a:gd name="connsiteY3" fmla="*/ 205107 h 2243631"/>
              <a:gd name="connsiteX4" fmla="*/ 1735979 w 3471957"/>
              <a:gd name="connsiteY4" fmla="*/ 14781 h 2243631"/>
              <a:gd name="connsiteX5" fmla="*/ 2359065 w 3471957"/>
              <a:gd name="connsiteY5" fmla="*/ 205107 h 2243631"/>
              <a:gd name="connsiteX6" fmla="*/ 2443059 w 3471957"/>
              <a:gd name="connsiteY6" fmla="*/ 267917 h 2243631"/>
              <a:gd name="connsiteX7" fmla="*/ 2462403 w 3471957"/>
              <a:gd name="connsiteY7" fmla="*/ 250744 h 2243631"/>
              <a:gd name="connsiteX8" fmla="*/ 3037467 w 3471957"/>
              <a:gd name="connsiteY8" fmla="*/ 1435 h 2243631"/>
              <a:gd name="connsiteX9" fmla="*/ 3366146 w 3471957"/>
              <a:gd name="connsiteY9" fmla="*/ 105813 h 2243631"/>
              <a:gd name="connsiteX10" fmla="*/ 3096739 w 3471957"/>
              <a:gd name="connsiteY10" fmla="*/ 1149768 h 2243631"/>
              <a:gd name="connsiteX11" fmla="*/ 2956527 w 3471957"/>
              <a:gd name="connsiteY11" fmla="*/ 1274244 h 2243631"/>
              <a:gd name="connsiteX12" fmla="*/ 2824838 w 3471957"/>
              <a:gd name="connsiteY12" fmla="*/ 1365178 h 2243631"/>
              <a:gd name="connsiteX13" fmla="*/ 2800302 w 3471957"/>
              <a:gd name="connsiteY13" fmla="*/ 1460602 h 2243631"/>
              <a:gd name="connsiteX14" fmla="*/ 1735979 w 3471957"/>
              <a:gd name="connsiteY14" fmla="*/ 2243631 h 2243631"/>
              <a:gd name="connsiteX15" fmla="*/ 709131 w 3471957"/>
              <a:gd name="connsiteY15" fmla="*/ 1562991 h 2243631"/>
              <a:gd name="connsiteX16" fmla="*/ 647892 w 3471957"/>
              <a:gd name="connsiteY16" fmla="*/ 1365709 h 2243631"/>
              <a:gd name="connsiteX17" fmla="*/ 515431 w 3471957"/>
              <a:gd name="connsiteY17" fmla="*/ 1274243 h 2243631"/>
              <a:gd name="connsiteX18" fmla="*/ 375219 w 3471957"/>
              <a:gd name="connsiteY18" fmla="*/ 1149767 h 2243631"/>
              <a:gd name="connsiteX19" fmla="*/ 105811 w 3471957"/>
              <a:gd name="connsiteY19" fmla="*/ 105811 h 2243631"/>
              <a:gd name="connsiteX20" fmla="*/ 434491 w 3471957"/>
              <a:gd name="connsiteY20" fmla="*/ 1433 h 2243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71957" h="2243631">
                <a:moveTo>
                  <a:pt x="434491" y="1433"/>
                </a:moveTo>
                <a:cubicBezTo>
                  <a:pt x="611312" y="13429"/>
                  <a:pt x="817926" y="100384"/>
                  <a:pt x="1009555" y="250742"/>
                </a:cubicBezTo>
                <a:lnTo>
                  <a:pt x="1028900" y="267917"/>
                </a:lnTo>
                <a:lnTo>
                  <a:pt x="1112894" y="205107"/>
                </a:lnTo>
                <a:cubicBezTo>
                  <a:pt x="1290757" y="84945"/>
                  <a:pt x="1505174" y="14781"/>
                  <a:pt x="1735979" y="14781"/>
                </a:cubicBezTo>
                <a:cubicBezTo>
                  <a:pt x="1966784" y="14781"/>
                  <a:pt x="2181202" y="84945"/>
                  <a:pt x="2359065" y="205107"/>
                </a:cubicBezTo>
                <a:lnTo>
                  <a:pt x="2443059" y="267917"/>
                </a:lnTo>
                <a:lnTo>
                  <a:pt x="2462403" y="250744"/>
                </a:lnTo>
                <a:cubicBezTo>
                  <a:pt x="2654032" y="100386"/>
                  <a:pt x="2860646" y="13431"/>
                  <a:pt x="3037467" y="1435"/>
                </a:cubicBezTo>
                <a:cubicBezTo>
                  <a:pt x="3170082" y="-7562"/>
                  <a:pt x="3285939" y="25606"/>
                  <a:pt x="3366146" y="105813"/>
                </a:cubicBezTo>
                <a:cubicBezTo>
                  <a:pt x="3580032" y="319698"/>
                  <a:pt x="3459414" y="787093"/>
                  <a:pt x="3096739" y="1149768"/>
                </a:cubicBezTo>
                <a:cubicBezTo>
                  <a:pt x="3051404" y="1195103"/>
                  <a:pt x="3004434" y="1236655"/>
                  <a:pt x="2956527" y="1274244"/>
                </a:cubicBezTo>
                <a:lnTo>
                  <a:pt x="2824838" y="1365178"/>
                </a:lnTo>
                <a:lnTo>
                  <a:pt x="2800302" y="1460602"/>
                </a:lnTo>
                <a:cubicBezTo>
                  <a:pt x="2659203" y="1914249"/>
                  <a:pt x="2236057" y="2243631"/>
                  <a:pt x="1735979" y="2243631"/>
                </a:cubicBezTo>
                <a:cubicBezTo>
                  <a:pt x="1274369" y="2243631"/>
                  <a:pt x="878310" y="1962975"/>
                  <a:pt x="709131" y="1562991"/>
                </a:cubicBezTo>
                <a:lnTo>
                  <a:pt x="647892" y="1365709"/>
                </a:lnTo>
                <a:lnTo>
                  <a:pt x="515431" y="1274243"/>
                </a:lnTo>
                <a:cubicBezTo>
                  <a:pt x="467524" y="1236653"/>
                  <a:pt x="420554" y="1195101"/>
                  <a:pt x="375219" y="1149767"/>
                </a:cubicBezTo>
                <a:cubicBezTo>
                  <a:pt x="12544" y="787091"/>
                  <a:pt x="-108074" y="319697"/>
                  <a:pt x="105811" y="105811"/>
                </a:cubicBezTo>
                <a:cubicBezTo>
                  <a:pt x="186019" y="25604"/>
                  <a:pt x="301875" y="-7564"/>
                  <a:pt x="434491" y="1433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tIns="108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3200" b="1" dirty="0">
                <a:solidFill>
                  <a:prstClr val="black">
                    <a:lumMod val="75000"/>
                    <a:lumOff val="25000"/>
                  </a:prst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1</a:t>
            </a:r>
            <a:endParaRPr kumimoji="1" lang="ja-JP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8" name="AT2">
            <a:extLst>
              <a:ext uri="{FF2B5EF4-FFF2-40B4-BE49-F238E27FC236}">
                <a16:creationId xmlns:a16="http://schemas.microsoft.com/office/drawing/2014/main" id="{DAE769AF-C0B9-62C4-6B7F-B48B1562251E}"/>
              </a:ext>
            </a:extLst>
          </p:cNvPr>
          <p:cNvSpPr/>
          <p:nvPr/>
        </p:nvSpPr>
        <p:spPr>
          <a:xfrm rot="5400000">
            <a:off x="3402100" y="1226852"/>
            <a:ext cx="866418" cy="559892"/>
          </a:xfrm>
          <a:custGeom>
            <a:avLst/>
            <a:gdLst>
              <a:gd name="connsiteX0" fmla="*/ 434491 w 3471957"/>
              <a:gd name="connsiteY0" fmla="*/ 1433 h 2243631"/>
              <a:gd name="connsiteX1" fmla="*/ 1009555 w 3471957"/>
              <a:gd name="connsiteY1" fmla="*/ 250742 h 2243631"/>
              <a:gd name="connsiteX2" fmla="*/ 1028900 w 3471957"/>
              <a:gd name="connsiteY2" fmla="*/ 267917 h 2243631"/>
              <a:gd name="connsiteX3" fmla="*/ 1112894 w 3471957"/>
              <a:gd name="connsiteY3" fmla="*/ 205107 h 2243631"/>
              <a:gd name="connsiteX4" fmla="*/ 1735979 w 3471957"/>
              <a:gd name="connsiteY4" fmla="*/ 14781 h 2243631"/>
              <a:gd name="connsiteX5" fmla="*/ 2359065 w 3471957"/>
              <a:gd name="connsiteY5" fmla="*/ 205107 h 2243631"/>
              <a:gd name="connsiteX6" fmla="*/ 2443059 w 3471957"/>
              <a:gd name="connsiteY6" fmla="*/ 267917 h 2243631"/>
              <a:gd name="connsiteX7" fmla="*/ 2462403 w 3471957"/>
              <a:gd name="connsiteY7" fmla="*/ 250744 h 2243631"/>
              <a:gd name="connsiteX8" fmla="*/ 3037467 w 3471957"/>
              <a:gd name="connsiteY8" fmla="*/ 1435 h 2243631"/>
              <a:gd name="connsiteX9" fmla="*/ 3366146 w 3471957"/>
              <a:gd name="connsiteY9" fmla="*/ 105813 h 2243631"/>
              <a:gd name="connsiteX10" fmla="*/ 3096739 w 3471957"/>
              <a:gd name="connsiteY10" fmla="*/ 1149768 h 2243631"/>
              <a:gd name="connsiteX11" fmla="*/ 2956527 w 3471957"/>
              <a:gd name="connsiteY11" fmla="*/ 1274244 h 2243631"/>
              <a:gd name="connsiteX12" fmla="*/ 2824838 w 3471957"/>
              <a:gd name="connsiteY12" fmla="*/ 1365178 h 2243631"/>
              <a:gd name="connsiteX13" fmla="*/ 2800302 w 3471957"/>
              <a:gd name="connsiteY13" fmla="*/ 1460602 h 2243631"/>
              <a:gd name="connsiteX14" fmla="*/ 1735979 w 3471957"/>
              <a:gd name="connsiteY14" fmla="*/ 2243631 h 2243631"/>
              <a:gd name="connsiteX15" fmla="*/ 709131 w 3471957"/>
              <a:gd name="connsiteY15" fmla="*/ 1562991 h 2243631"/>
              <a:gd name="connsiteX16" fmla="*/ 647892 w 3471957"/>
              <a:gd name="connsiteY16" fmla="*/ 1365709 h 2243631"/>
              <a:gd name="connsiteX17" fmla="*/ 515431 w 3471957"/>
              <a:gd name="connsiteY17" fmla="*/ 1274243 h 2243631"/>
              <a:gd name="connsiteX18" fmla="*/ 375219 w 3471957"/>
              <a:gd name="connsiteY18" fmla="*/ 1149767 h 2243631"/>
              <a:gd name="connsiteX19" fmla="*/ 105811 w 3471957"/>
              <a:gd name="connsiteY19" fmla="*/ 105811 h 2243631"/>
              <a:gd name="connsiteX20" fmla="*/ 434491 w 3471957"/>
              <a:gd name="connsiteY20" fmla="*/ 1433 h 2243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71957" h="2243631">
                <a:moveTo>
                  <a:pt x="434491" y="1433"/>
                </a:moveTo>
                <a:cubicBezTo>
                  <a:pt x="611312" y="13429"/>
                  <a:pt x="817926" y="100384"/>
                  <a:pt x="1009555" y="250742"/>
                </a:cubicBezTo>
                <a:lnTo>
                  <a:pt x="1028900" y="267917"/>
                </a:lnTo>
                <a:lnTo>
                  <a:pt x="1112894" y="205107"/>
                </a:lnTo>
                <a:cubicBezTo>
                  <a:pt x="1290757" y="84945"/>
                  <a:pt x="1505174" y="14781"/>
                  <a:pt x="1735979" y="14781"/>
                </a:cubicBezTo>
                <a:cubicBezTo>
                  <a:pt x="1966784" y="14781"/>
                  <a:pt x="2181202" y="84945"/>
                  <a:pt x="2359065" y="205107"/>
                </a:cubicBezTo>
                <a:lnTo>
                  <a:pt x="2443059" y="267917"/>
                </a:lnTo>
                <a:lnTo>
                  <a:pt x="2462403" y="250744"/>
                </a:lnTo>
                <a:cubicBezTo>
                  <a:pt x="2654032" y="100386"/>
                  <a:pt x="2860646" y="13431"/>
                  <a:pt x="3037467" y="1435"/>
                </a:cubicBezTo>
                <a:cubicBezTo>
                  <a:pt x="3170082" y="-7562"/>
                  <a:pt x="3285939" y="25606"/>
                  <a:pt x="3366146" y="105813"/>
                </a:cubicBezTo>
                <a:cubicBezTo>
                  <a:pt x="3580032" y="319698"/>
                  <a:pt x="3459414" y="787093"/>
                  <a:pt x="3096739" y="1149768"/>
                </a:cubicBezTo>
                <a:cubicBezTo>
                  <a:pt x="3051404" y="1195103"/>
                  <a:pt x="3004434" y="1236655"/>
                  <a:pt x="2956527" y="1274244"/>
                </a:cubicBezTo>
                <a:lnTo>
                  <a:pt x="2824838" y="1365178"/>
                </a:lnTo>
                <a:lnTo>
                  <a:pt x="2800302" y="1460602"/>
                </a:lnTo>
                <a:cubicBezTo>
                  <a:pt x="2659203" y="1914249"/>
                  <a:pt x="2236057" y="2243631"/>
                  <a:pt x="1735979" y="2243631"/>
                </a:cubicBezTo>
                <a:cubicBezTo>
                  <a:pt x="1274369" y="2243631"/>
                  <a:pt x="878310" y="1962975"/>
                  <a:pt x="709131" y="1562991"/>
                </a:cubicBezTo>
                <a:lnTo>
                  <a:pt x="647892" y="1365709"/>
                </a:lnTo>
                <a:lnTo>
                  <a:pt x="515431" y="1274243"/>
                </a:lnTo>
                <a:cubicBezTo>
                  <a:pt x="467524" y="1236653"/>
                  <a:pt x="420554" y="1195101"/>
                  <a:pt x="375219" y="1149767"/>
                </a:cubicBezTo>
                <a:cubicBezTo>
                  <a:pt x="12544" y="787091"/>
                  <a:pt x="-108074" y="319697"/>
                  <a:pt x="105811" y="105811"/>
                </a:cubicBezTo>
                <a:cubicBezTo>
                  <a:pt x="186019" y="25604"/>
                  <a:pt x="301875" y="-7564"/>
                  <a:pt x="434491" y="143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tIns="108000" rtlCol="0" anchor="ctr">
            <a:noAutofit/>
          </a:bodyPr>
          <a:lstStyle/>
          <a:p>
            <a:pPr algn="ctr"/>
            <a:r>
              <a:rPr kumimoji="1" lang="en-US" altLang="ja-JP" sz="3200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2</a:t>
            </a:r>
            <a:endParaRPr kumimoji="1" lang="ja-JP" altLang="en-US" sz="3200" b="1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9" name="AT1">
            <a:extLst>
              <a:ext uri="{FF2B5EF4-FFF2-40B4-BE49-F238E27FC236}">
                <a16:creationId xmlns:a16="http://schemas.microsoft.com/office/drawing/2014/main" id="{F036DFC1-18B2-D9CD-0886-359337E0D023}"/>
              </a:ext>
            </a:extLst>
          </p:cNvPr>
          <p:cNvSpPr/>
          <p:nvPr/>
        </p:nvSpPr>
        <p:spPr>
          <a:xfrm rot="5400000">
            <a:off x="3428862" y="3027103"/>
            <a:ext cx="866418" cy="559892"/>
          </a:xfrm>
          <a:custGeom>
            <a:avLst/>
            <a:gdLst>
              <a:gd name="connsiteX0" fmla="*/ 434491 w 3471957"/>
              <a:gd name="connsiteY0" fmla="*/ 1433 h 2243631"/>
              <a:gd name="connsiteX1" fmla="*/ 1009555 w 3471957"/>
              <a:gd name="connsiteY1" fmla="*/ 250742 h 2243631"/>
              <a:gd name="connsiteX2" fmla="*/ 1028900 w 3471957"/>
              <a:gd name="connsiteY2" fmla="*/ 267917 h 2243631"/>
              <a:gd name="connsiteX3" fmla="*/ 1112894 w 3471957"/>
              <a:gd name="connsiteY3" fmla="*/ 205107 h 2243631"/>
              <a:gd name="connsiteX4" fmla="*/ 1735979 w 3471957"/>
              <a:gd name="connsiteY4" fmla="*/ 14781 h 2243631"/>
              <a:gd name="connsiteX5" fmla="*/ 2359065 w 3471957"/>
              <a:gd name="connsiteY5" fmla="*/ 205107 h 2243631"/>
              <a:gd name="connsiteX6" fmla="*/ 2443059 w 3471957"/>
              <a:gd name="connsiteY6" fmla="*/ 267917 h 2243631"/>
              <a:gd name="connsiteX7" fmla="*/ 2462403 w 3471957"/>
              <a:gd name="connsiteY7" fmla="*/ 250744 h 2243631"/>
              <a:gd name="connsiteX8" fmla="*/ 3037467 w 3471957"/>
              <a:gd name="connsiteY8" fmla="*/ 1435 h 2243631"/>
              <a:gd name="connsiteX9" fmla="*/ 3366146 w 3471957"/>
              <a:gd name="connsiteY9" fmla="*/ 105813 h 2243631"/>
              <a:gd name="connsiteX10" fmla="*/ 3096739 w 3471957"/>
              <a:gd name="connsiteY10" fmla="*/ 1149768 h 2243631"/>
              <a:gd name="connsiteX11" fmla="*/ 2956527 w 3471957"/>
              <a:gd name="connsiteY11" fmla="*/ 1274244 h 2243631"/>
              <a:gd name="connsiteX12" fmla="*/ 2824838 w 3471957"/>
              <a:gd name="connsiteY12" fmla="*/ 1365178 h 2243631"/>
              <a:gd name="connsiteX13" fmla="*/ 2800302 w 3471957"/>
              <a:gd name="connsiteY13" fmla="*/ 1460602 h 2243631"/>
              <a:gd name="connsiteX14" fmla="*/ 1735979 w 3471957"/>
              <a:gd name="connsiteY14" fmla="*/ 2243631 h 2243631"/>
              <a:gd name="connsiteX15" fmla="*/ 709131 w 3471957"/>
              <a:gd name="connsiteY15" fmla="*/ 1562991 h 2243631"/>
              <a:gd name="connsiteX16" fmla="*/ 647892 w 3471957"/>
              <a:gd name="connsiteY16" fmla="*/ 1365709 h 2243631"/>
              <a:gd name="connsiteX17" fmla="*/ 515431 w 3471957"/>
              <a:gd name="connsiteY17" fmla="*/ 1274243 h 2243631"/>
              <a:gd name="connsiteX18" fmla="*/ 375219 w 3471957"/>
              <a:gd name="connsiteY18" fmla="*/ 1149767 h 2243631"/>
              <a:gd name="connsiteX19" fmla="*/ 105811 w 3471957"/>
              <a:gd name="connsiteY19" fmla="*/ 105811 h 2243631"/>
              <a:gd name="connsiteX20" fmla="*/ 434491 w 3471957"/>
              <a:gd name="connsiteY20" fmla="*/ 1433 h 2243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71957" h="2243631">
                <a:moveTo>
                  <a:pt x="434491" y="1433"/>
                </a:moveTo>
                <a:cubicBezTo>
                  <a:pt x="611312" y="13429"/>
                  <a:pt x="817926" y="100384"/>
                  <a:pt x="1009555" y="250742"/>
                </a:cubicBezTo>
                <a:lnTo>
                  <a:pt x="1028900" y="267917"/>
                </a:lnTo>
                <a:lnTo>
                  <a:pt x="1112894" y="205107"/>
                </a:lnTo>
                <a:cubicBezTo>
                  <a:pt x="1290757" y="84945"/>
                  <a:pt x="1505174" y="14781"/>
                  <a:pt x="1735979" y="14781"/>
                </a:cubicBezTo>
                <a:cubicBezTo>
                  <a:pt x="1966784" y="14781"/>
                  <a:pt x="2181202" y="84945"/>
                  <a:pt x="2359065" y="205107"/>
                </a:cubicBezTo>
                <a:lnTo>
                  <a:pt x="2443059" y="267917"/>
                </a:lnTo>
                <a:lnTo>
                  <a:pt x="2462403" y="250744"/>
                </a:lnTo>
                <a:cubicBezTo>
                  <a:pt x="2654032" y="100386"/>
                  <a:pt x="2860646" y="13431"/>
                  <a:pt x="3037467" y="1435"/>
                </a:cubicBezTo>
                <a:cubicBezTo>
                  <a:pt x="3170082" y="-7562"/>
                  <a:pt x="3285939" y="25606"/>
                  <a:pt x="3366146" y="105813"/>
                </a:cubicBezTo>
                <a:cubicBezTo>
                  <a:pt x="3580032" y="319698"/>
                  <a:pt x="3459414" y="787093"/>
                  <a:pt x="3096739" y="1149768"/>
                </a:cubicBezTo>
                <a:cubicBezTo>
                  <a:pt x="3051404" y="1195103"/>
                  <a:pt x="3004434" y="1236655"/>
                  <a:pt x="2956527" y="1274244"/>
                </a:cubicBezTo>
                <a:lnTo>
                  <a:pt x="2824838" y="1365178"/>
                </a:lnTo>
                <a:lnTo>
                  <a:pt x="2800302" y="1460602"/>
                </a:lnTo>
                <a:cubicBezTo>
                  <a:pt x="2659203" y="1914249"/>
                  <a:pt x="2236057" y="2243631"/>
                  <a:pt x="1735979" y="2243631"/>
                </a:cubicBezTo>
                <a:cubicBezTo>
                  <a:pt x="1274369" y="2243631"/>
                  <a:pt x="878310" y="1962975"/>
                  <a:pt x="709131" y="1562991"/>
                </a:cubicBezTo>
                <a:lnTo>
                  <a:pt x="647892" y="1365709"/>
                </a:lnTo>
                <a:lnTo>
                  <a:pt x="515431" y="1274243"/>
                </a:lnTo>
                <a:cubicBezTo>
                  <a:pt x="467524" y="1236653"/>
                  <a:pt x="420554" y="1195101"/>
                  <a:pt x="375219" y="1149767"/>
                </a:cubicBezTo>
                <a:cubicBezTo>
                  <a:pt x="12544" y="787091"/>
                  <a:pt x="-108074" y="319697"/>
                  <a:pt x="105811" y="105811"/>
                </a:cubicBezTo>
                <a:cubicBezTo>
                  <a:pt x="186019" y="25604"/>
                  <a:pt x="301875" y="-7564"/>
                  <a:pt x="434491" y="143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tIns="108000" rtlCol="0" anchor="ctr">
            <a:noAutofit/>
          </a:bodyPr>
          <a:lstStyle/>
          <a:p>
            <a:pPr algn="ctr"/>
            <a:r>
              <a:rPr lang="en-US" altLang="ja-JP" sz="3200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1</a:t>
            </a:r>
            <a:endParaRPr kumimoji="1" lang="ja-JP" altLang="en-US" sz="3200" b="1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" name="タイトル">
            <a:extLst>
              <a:ext uri="{FF2B5EF4-FFF2-40B4-BE49-F238E27FC236}">
                <a16:creationId xmlns:a16="http://schemas.microsoft.com/office/drawing/2014/main" id="{5BB2162B-B975-E760-7125-776AAD0FBE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2000" dirty="0"/>
              <a:t>１．ドリブルで守備を引き付けて、スペースを作る方法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4187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204"/>
    </mc:Choice>
    <mc:Fallback xmlns="">
      <p:transition spd="slow" advTm="482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4.07407E-6 L 0.06367 0.2483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77" y="1240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0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4.81481E-6 L 0.06953 0.2513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7" y="12569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6 0 L -0.02916 0.26505 " pathEditMode="relative" rAng="0" ptsTypes="AA">
                                      <p:cBhvr>
                                        <p:cTn id="12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8" y="13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3600000">
                                      <p:cBhvr>
                                        <p:cTn id="32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42" presetClass="path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953 0.25138 L 0.3332 -0.12825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77" y="-18981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07407E-6 L 0.33438 0.1180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19" y="5903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0">
                                      <p:cBhvr>
                                        <p:cTn id="3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916 0.26505 L 0.02305 0.07708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4" y="-9398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7200000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332 -0.12825 L 0.59205 -0.0419 " pathEditMode="relative" rAng="0" ptsTypes="AA">
                                      <p:cBhvr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43" y="43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15" grpId="0"/>
      <p:bldP spid="14" grpId="0"/>
      <p:bldP spid="14" grpId="1"/>
      <p:bldP spid="16" grpId="0"/>
      <p:bldP spid="16" grpId="1"/>
      <p:bldP spid="21" grpId="0"/>
      <p:bldP spid="21" grpId="1"/>
      <p:bldP spid="22" grpId="0"/>
      <p:bldP spid="7" grpId="0" animBg="1"/>
      <p:bldP spid="7" grpId="1" animBg="1"/>
      <p:bldP spid="7" grpId="2" animBg="1"/>
      <p:bldP spid="8" grpId="0" animBg="1"/>
      <p:bldP spid="8" grpId="1" animBg="1"/>
      <p:bldP spid="9" grpId="0" animBg="1"/>
      <p:bldP spid="9" grpId="1" animBg="1"/>
      <p:bldP spid="9" grpId="2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>
            <a:extLst>
              <a:ext uri="{FF2B5EF4-FFF2-40B4-BE49-F238E27FC236}">
                <a16:creationId xmlns:a16="http://schemas.microsoft.com/office/drawing/2014/main" id="{5E87C8EC-E366-335E-6A71-649BF04AB6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4034" y="2982595"/>
            <a:ext cx="6762206" cy="1325563"/>
          </a:xfrm>
        </p:spPr>
        <p:txBody>
          <a:bodyPr/>
          <a:lstStyle/>
          <a:p>
            <a:r>
              <a:rPr lang="ja-JP" altLang="en-US" dirty="0">
                <a:solidFill>
                  <a:srgbClr val="C00000"/>
                </a:solidFill>
              </a:rPr>
              <a:t>パス</a:t>
            </a:r>
            <a:r>
              <a:rPr lang="ja-JP" altLang="en-US" dirty="0"/>
              <a:t>で相手を引き付けて</a:t>
            </a:r>
            <a:br>
              <a:rPr lang="en-US" altLang="ja-JP" dirty="0"/>
            </a:br>
            <a:r>
              <a:rPr lang="ja-JP" altLang="en-US" dirty="0"/>
              <a:t>スペースを作る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48980BF-CEE5-574C-74C3-EEDBD6CA324A}"/>
              </a:ext>
            </a:extLst>
          </p:cNvPr>
          <p:cNvSpPr txBox="1"/>
          <p:nvPr/>
        </p:nvSpPr>
        <p:spPr>
          <a:xfrm>
            <a:off x="754380" y="811530"/>
            <a:ext cx="26581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200" dirty="0"/>
              <a:t>Technique 2</a:t>
            </a:r>
            <a:endParaRPr kumimoji="1" lang="ja-JP" altLang="en-US" sz="3200" dirty="0"/>
          </a:p>
        </p:txBody>
      </p: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032730E8-9D77-72E2-AFF4-0A7B7B64C044}"/>
              </a:ext>
            </a:extLst>
          </p:cNvPr>
          <p:cNvCxnSpPr>
            <a:cxnSpLocks/>
          </p:cNvCxnSpPr>
          <p:nvPr/>
        </p:nvCxnSpPr>
        <p:spPr>
          <a:xfrm>
            <a:off x="720090" y="1451610"/>
            <a:ext cx="2658100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5979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55"/>
    </mc:Choice>
    <mc:Fallback xmlns="">
      <p:transition spd="slow" advTm="4055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守備が届く範囲 小">
            <a:extLst>
              <a:ext uri="{FF2B5EF4-FFF2-40B4-BE49-F238E27FC236}">
                <a16:creationId xmlns:a16="http://schemas.microsoft.com/office/drawing/2014/main" id="{232CE25F-3D8C-7112-A358-BAE29A98F2D2}"/>
              </a:ext>
            </a:extLst>
          </p:cNvPr>
          <p:cNvSpPr/>
          <p:nvPr/>
        </p:nvSpPr>
        <p:spPr>
          <a:xfrm>
            <a:off x="5198301" y="1073589"/>
            <a:ext cx="1946629" cy="4212395"/>
          </a:xfrm>
          <a:prstGeom prst="roundRect">
            <a:avLst>
              <a:gd name="adj" fmla="val 4647"/>
            </a:avLst>
          </a:prstGeom>
          <a:solidFill>
            <a:srgbClr val="C00000">
              <a:alpha val="20000"/>
            </a:srgbClr>
          </a:solidFill>
          <a:ln w="12700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000" dirty="0">
              <a:solidFill>
                <a:srgbClr val="C00000"/>
              </a:solidFill>
            </a:endParaRPr>
          </a:p>
        </p:txBody>
      </p:sp>
      <p:sp>
        <p:nvSpPr>
          <p:cNvPr id="62" name="守備が届く範囲 大">
            <a:extLst>
              <a:ext uri="{FF2B5EF4-FFF2-40B4-BE49-F238E27FC236}">
                <a16:creationId xmlns:a16="http://schemas.microsoft.com/office/drawing/2014/main" id="{5283DA47-7557-6981-89FB-B93CC9DB52D9}"/>
              </a:ext>
            </a:extLst>
          </p:cNvPr>
          <p:cNvSpPr/>
          <p:nvPr/>
        </p:nvSpPr>
        <p:spPr>
          <a:xfrm>
            <a:off x="5198301" y="1073589"/>
            <a:ext cx="4161456" cy="4212395"/>
          </a:xfrm>
          <a:prstGeom prst="roundRect">
            <a:avLst>
              <a:gd name="adj" fmla="val 4647"/>
            </a:avLst>
          </a:prstGeom>
          <a:solidFill>
            <a:srgbClr val="C00000">
              <a:alpha val="20000"/>
            </a:srgbClr>
          </a:solidFill>
          <a:ln w="12700"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 dirty="0">
                <a:solidFill>
                  <a:srgbClr val="C00000"/>
                </a:solidFill>
              </a:rPr>
              <a:t>守備が届く範囲</a:t>
            </a:r>
          </a:p>
        </p:txBody>
      </p:sp>
      <p:sp>
        <p:nvSpPr>
          <p:cNvPr id="5" name="空きスペース">
            <a:extLst>
              <a:ext uri="{FF2B5EF4-FFF2-40B4-BE49-F238E27FC236}">
                <a16:creationId xmlns:a16="http://schemas.microsoft.com/office/drawing/2014/main" id="{26D10C07-FC20-F5E1-44A0-148D9D0F5DB2}"/>
              </a:ext>
            </a:extLst>
          </p:cNvPr>
          <p:cNvSpPr/>
          <p:nvPr/>
        </p:nvSpPr>
        <p:spPr>
          <a:xfrm>
            <a:off x="7192852" y="1073589"/>
            <a:ext cx="2166905" cy="4212395"/>
          </a:xfrm>
          <a:prstGeom prst="roundRect">
            <a:avLst>
              <a:gd name="adj" fmla="val 4647"/>
            </a:avLst>
          </a:prstGeom>
          <a:noFill/>
          <a:ln w="12700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 dirty="0">
                <a:solidFill>
                  <a:srgbClr val="0070C0"/>
                </a:solidFill>
              </a:rPr>
              <a:t>空きスペース</a:t>
            </a:r>
            <a:endParaRPr kumimoji="1" lang="en-US" altLang="ja-JP" sz="2000" dirty="0">
              <a:solidFill>
                <a:srgbClr val="0070C0"/>
              </a:solidFill>
            </a:endParaRPr>
          </a:p>
        </p:txBody>
      </p:sp>
      <p:sp>
        <p:nvSpPr>
          <p:cNvPr id="25" name="解説6">
            <a:extLst>
              <a:ext uri="{FF2B5EF4-FFF2-40B4-BE49-F238E27FC236}">
                <a16:creationId xmlns:a16="http://schemas.microsoft.com/office/drawing/2014/main" id="{122BC5AE-1EC1-6975-931C-4D4466F4E757}"/>
              </a:ext>
            </a:extLst>
          </p:cNvPr>
          <p:cNvSpPr txBox="1"/>
          <p:nvPr/>
        </p:nvSpPr>
        <p:spPr>
          <a:xfrm>
            <a:off x="363361" y="5817810"/>
            <a:ext cx="11404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/>
              <a:t>このように、パスをもらう動きで守備を引き付ければ、スペースを作ることができるのです。</a:t>
            </a:r>
            <a:endParaRPr lang="en-US" altLang="ja-JP" sz="2400" dirty="0"/>
          </a:p>
        </p:txBody>
      </p:sp>
      <p:sp>
        <p:nvSpPr>
          <p:cNvPr id="24" name="解説5">
            <a:extLst>
              <a:ext uri="{FF2B5EF4-FFF2-40B4-BE49-F238E27FC236}">
                <a16:creationId xmlns:a16="http://schemas.microsoft.com/office/drawing/2014/main" id="{5FC96EA9-7E91-3CCB-13C9-7D0FF0FDDDDC}"/>
              </a:ext>
            </a:extLst>
          </p:cNvPr>
          <p:cNvSpPr txBox="1"/>
          <p:nvPr/>
        </p:nvSpPr>
        <p:spPr>
          <a:xfrm>
            <a:off x="391437" y="5808612"/>
            <a:ext cx="111777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/>
              <a:t>このとき、タイミングよく裏に飛び出すことで、空きスペースを奪うことができます（パスやトラップの技術がないと失敗するかもしれませんが）。</a:t>
            </a:r>
            <a:endParaRPr lang="en-US" altLang="ja-JP" sz="2400" dirty="0"/>
          </a:p>
        </p:txBody>
      </p:sp>
      <p:sp>
        <p:nvSpPr>
          <p:cNvPr id="23" name="解説4">
            <a:extLst>
              <a:ext uri="{FF2B5EF4-FFF2-40B4-BE49-F238E27FC236}">
                <a16:creationId xmlns:a16="http://schemas.microsoft.com/office/drawing/2014/main" id="{5EACBDA1-B172-2BC6-B45E-1B9AD3144361}"/>
              </a:ext>
            </a:extLst>
          </p:cNvPr>
          <p:cNvSpPr txBox="1"/>
          <p:nvPr/>
        </p:nvSpPr>
        <p:spPr>
          <a:xfrm>
            <a:off x="366633" y="5805074"/>
            <a:ext cx="96536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400" dirty="0"/>
              <a:t>すると、守備の深さがなくなるので、守備の裏に空きスペースが生まれます。</a:t>
            </a:r>
            <a:endParaRPr lang="en-US" altLang="ja-JP" sz="2400" dirty="0"/>
          </a:p>
        </p:txBody>
      </p:sp>
      <p:sp>
        <p:nvSpPr>
          <p:cNvPr id="16" name="解説3">
            <a:extLst>
              <a:ext uri="{FF2B5EF4-FFF2-40B4-BE49-F238E27FC236}">
                <a16:creationId xmlns:a16="http://schemas.microsoft.com/office/drawing/2014/main" id="{635A0DAB-4864-CB0B-BAD4-7746E4FAE1D3}"/>
              </a:ext>
            </a:extLst>
          </p:cNvPr>
          <p:cNvSpPr txBox="1"/>
          <p:nvPr/>
        </p:nvSpPr>
        <p:spPr>
          <a:xfrm>
            <a:off x="398532" y="5814107"/>
            <a:ext cx="113752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/>
              <a:t>２番の守備者は、２番の</a:t>
            </a:r>
            <a:r>
              <a:rPr lang="ja-JP" altLang="en-US" sz="2400" dirty="0"/>
              <a:t>攻撃者をフリーにさせないよう、マークし続けなければなりません。</a:t>
            </a:r>
            <a:endParaRPr lang="en-US" altLang="ja-JP" sz="2400" dirty="0"/>
          </a:p>
        </p:txBody>
      </p:sp>
      <p:sp>
        <p:nvSpPr>
          <p:cNvPr id="21" name="解説2">
            <a:extLst>
              <a:ext uri="{FF2B5EF4-FFF2-40B4-BE49-F238E27FC236}">
                <a16:creationId xmlns:a16="http://schemas.microsoft.com/office/drawing/2014/main" id="{D63E6B03-0306-AE5A-02C2-1DEED3D0836F}"/>
              </a:ext>
            </a:extLst>
          </p:cNvPr>
          <p:cNvSpPr txBox="1">
            <a:spLocks/>
          </p:cNvSpPr>
          <p:nvPr/>
        </p:nvSpPr>
        <p:spPr>
          <a:xfrm>
            <a:off x="398533" y="5811683"/>
            <a:ext cx="114759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/>
              <a:t>２番の攻撃者が、パスをもらうために下がってきたとしましょう。</a:t>
            </a:r>
          </a:p>
        </p:txBody>
      </p:sp>
      <p:sp>
        <p:nvSpPr>
          <p:cNvPr id="22" name="解説1">
            <a:extLst>
              <a:ext uri="{FF2B5EF4-FFF2-40B4-BE49-F238E27FC236}">
                <a16:creationId xmlns:a16="http://schemas.microsoft.com/office/drawing/2014/main" id="{068DF047-1467-A1FE-76FB-EBBA86F82DE6}"/>
              </a:ext>
            </a:extLst>
          </p:cNvPr>
          <p:cNvSpPr txBox="1">
            <a:spLocks/>
          </p:cNvSpPr>
          <p:nvPr/>
        </p:nvSpPr>
        <p:spPr>
          <a:xfrm>
            <a:off x="398533" y="5820239"/>
            <a:ext cx="114759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/>
              <a:t>攻撃</a:t>
            </a:r>
            <a:r>
              <a:rPr kumimoji="1" lang="en-US" altLang="ja-JP" sz="2400" dirty="0"/>
              <a:t>2</a:t>
            </a:r>
            <a:r>
              <a:rPr kumimoji="1" lang="ja-JP" altLang="en-US" sz="2400" dirty="0"/>
              <a:t>人・守備</a:t>
            </a:r>
            <a:r>
              <a:rPr lang="en-US" altLang="ja-JP" sz="2400" dirty="0"/>
              <a:t>2</a:t>
            </a:r>
            <a:r>
              <a:rPr kumimoji="1" lang="ja-JP" altLang="en-US" sz="2400" dirty="0"/>
              <a:t>人</a:t>
            </a:r>
            <a:r>
              <a:rPr kumimoji="1" lang="en-US" altLang="ja-JP" sz="2400" dirty="0"/>
              <a:t>+GK</a:t>
            </a:r>
            <a:r>
              <a:rPr kumimoji="1" lang="ja-JP" altLang="en-US" sz="2400" dirty="0"/>
              <a:t>の状況です。今回の守備は、幅と深さの両方を保っています。このような場合、攻撃は縦にも横にも空きスペースがありません。</a:t>
            </a:r>
          </a:p>
        </p:txBody>
      </p:sp>
      <p:grpSp>
        <p:nvGrpSpPr>
          <p:cNvPr id="10" name="DF GK">
            <a:extLst>
              <a:ext uri="{FF2B5EF4-FFF2-40B4-BE49-F238E27FC236}">
                <a16:creationId xmlns:a16="http://schemas.microsoft.com/office/drawing/2014/main" id="{CD58EB90-AA56-4BAC-D9E0-564DA0ED7989}"/>
              </a:ext>
            </a:extLst>
          </p:cNvPr>
          <p:cNvGrpSpPr/>
          <p:nvPr/>
        </p:nvGrpSpPr>
        <p:grpSpPr>
          <a:xfrm rot="10800000">
            <a:off x="10322899" y="2963200"/>
            <a:ext cx="607694" cy="913132"/>
            <a:chOff x="8555584" y="1003138"/>
            <a:chExt cx="2435183" cy="3659150"/>
          </a:xfrm>
        </p:grpSpPr>
        <p:sp>
          <p:nvSpPr>
            <p:cNvPr id="11" name="プレイヤー">
              <a:extLst>
                <a:ext uri="{FF2B5EF4-FFF2-40B4-BE49-F238E27FC236}">
                  <a16:creationId xmlns:a16="http://schemas.microsoft.com/office/drawing/2014/main" id="{50E8B938-8783-13B5-9626-EACCE6926003}"/>
                </a:ext>
              </a:extLst>
            </p:cNvPr>
            <p:cNvSpPr/>
            <p:nvPr/>
          </p:nvSpPr>
          <p:spPr>
            <a:xfrm rot="5400000">
              <a:off x="7941421" y="1804494"/>
              <a:ext cx="3471957" cy="2243631"/>
            </a:xfrm>
            <a:custGeom>
              <a:avLst/>
              <a:gdLst>
                <a:gd name="connsiteX0" fmla="*/ 434491 w 3471957"/>
                <a:gd name="connsiteY0" fmla="*/ 1433 h 2243631"/>
                <a:gd name="connsiteX1" fmla="*/ 1009555 w 3471957"/>
                <a:gd name="connsiteY1" fmla="*/ 250742 h 2243631"/>
                <a:gd name="connsiteX2" fmla="*/ 1028900 w 3471957"/>
                <a:gd name="connsiteY2" fmla="*/ 267917 h 2243631"/>
                <a:gd name="connsiteX3" fmla="*/ 1112894 w 3471957"/>
                <a:gd name="connsiteY3" fmla="*/ 205107 h 2243631"/>
                <a:gd name="connsiteX4" fmla="*/ 1735979 w 3471957"/>
                <a:gd name="connsiteY4" fmla="*/ 14781 h 2243631"/>
                <a:gd name="connsiteX5" fmla="*/ 2359065 w 3471957"/>
                <a:gd name="connsiteY5" fmla="*/ 205107 h 2243631"/>
                <a:gd name="connsiteX6" fmla="*/ 2443059 w 3471957"/>
                <a:gd name="connsiteY6" fmla="*/ 267917 h 2243631"/>
                <a:gd name="connsiteX7" fmla="*/ 2462403 w 3471957"/>
                <a:gd name="connsiteY7" fmla="*/ 250744 h 2243631"/>
                <a:gd name="connsiteX8" fmla="*/ 3037467 w 3471957"/>
                <a:gd name="connsiteY8" fmla="*/ 1435 h 2243631"/>
                <a:gd name="connsiteX9" fmla="*/ 3366146 w 3471957"/>
                <a:gd name="connsiteY9" fmla="*/ 105813 h 2243631"/>
                <a:gd name="connsiteX10" fmla="*/ 3096739 w 3471957"/>
                <a:gd name="connsiteY10" fmla="*/ 1149768 h 2243631"/>
                <a:gd name="connsiteX11" fmla="*/ 2956527 w 3471957"/>
                <a:gd name="connsiteY11" fmla="*/ 1274244 h 2243631"/>
                <a:gd name="connsiteX12" fmla="*/ 2824838 w 3471957"/>
                <a:gd name="connsiteY12" fmla="*/ 1365178 h 2243631"/>
                <a:gd name="connsiteX13" fmla="*/ 2800302 w 3471957"/>
                <a:gd name="connsiteY13" fmla="*/ 1460602 h 2243631"/>
                <a:gd name="connsiteX14" fmla="*/ 1735979 w 3471957"/>
                <a:gd name="connsiteY14" fmla="*/ 2243631 h 2243631"/>
                <a:gd name="connsiteX15" fmla="*/ 709131 w 3471957"/>
                <a:gd name="connsiteY15" fmla="*/ 1562991 h 2243631"/>
                <a:gd name="connsiteX16" fmla="*/ 647892 w 3471957"/>
                <a:gd name="connsiteY16" fmla="*/ 1365709 h 2243631"/>
                <a:gd name="connsiteX17" fmla="*/ 515431 w 3471957"/>
                <a:gd name="connsiteY17" fmla="*/ 1274243 h 2243631"/>
                <a:gd name="connsiteX18" fmla="*/ 375219 w 3471957"/>
                <a:gd name="connsiteY18" fmla="*/ 1149767 h 2243631"/>
                <a:gd name="connsiteX19" fmla="*/ 105811 w 3471957"/>
                <a:gd name="connsiteY19" fmla="*/ 105811 h 2243631"/>
                <a:gd name="connsiteX20" fmla="*/ 434491 w 3471957"/>
                <a:gd name="connsiteY20" fmla="*/ 1433 h 2243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471957" h="2243631">
                  <a:moveTo>
                    <a:pt x="434491" y="1433"/>
                  </a:moveTo>
                  <a:cubicBezTo>
                    <a:pt x="611312" y="13429"/>
                    <a:pt x="817926" y="100384"/>
                    <a:pt x="1009555" y="250742"/>
                  </a:cubicBezTo>
                  <a:lnTo>
                    <a:pt x="1028900" y="267917"/>
                  </a:lnTo>
                  <a:lnTo>
                    <a:pt x="1112894" y="205107"/>
                  </a:lnTo>
                  <a:cubicBezTo>
                    <a:pt x="1290757" y="84945"/>
                    <a:pt x="1505174" y="14781"/>
                    <a:pt x="1735979" y="14781"/>
                  </a:cubicBezTo>
                  <a:cubicBezTo>
                    <a:pt x="1966784" y="14781"/>
                    <a:pt x="2181202" y="84945"/>
                    <a:pt x="2359065" y="205107"/>
                  </a:cubicBezTo>
                  <a:lnTo>
                    <a:pt x="2443059" y="267917"/>
                  </a:lnTo>
                  <a:lnTo>
                    <a:pt x="2462403" y="250744"/>
                  </a:lnTo>
                  <a:cubicBezTo>
                    <a:pt x="2654032" y="100386"/>
                    <a:pt x="2860646" y="13431"/>
                    <a:pt x="3037467" y="1435"/>
                  </a:cubicBezTo>
                  <a:cubicBezTo>
                    <a:pt x="3170082" y="-7562"/>
                    <a:pt x="3285939" y="25606"/>
                    <a:pt x="3366146" y="105813"/>
                  </a:cubicBezTo>
                  <a:cubicBezTo>
                    <a:pt x="3580032" y="319698"/>
                    <a:pt x="3459414" y="787093"/>
                    <a:pt x="3096739" y="1149768"/>
                  </a:cubicBezTo>
                  <a:cubicBezTo>
                    <a:pt x="3051404" y="1195103"/>
                    <a:pt x="3004434" y="1236655"/>
                    <a:pt x="2956527" y="1274244"/>
                  </a:cubicBezTo>
                  <a:lnTo>
                    <a:pt x="2824838" y="1365178"/>
                  </a:lnTo>
                  <a:lnTo>
                    <a:pt x="2800302" y="1460602"/>
                  </a:lnTo>
                  <a:cubicBezTo>
                    <a:pt x="2659203" y="1914249"/>
                    <a:pt x="2236057" y="2243631"/>
                    <a:pt x="1735979" y="2243631"/>
                  </a:cubicBezTo>
                  <a:cubicBezTo>
                    <a:pt x="1274369" y="2243631"/>
                    <a:pt x="878310" y="1962975"/>
                    <a:pt x="709131" y="1562991"/>
                  </a:cubicBezTo>
                  <a:lnTo>
                    <a:pt x="647892" y="1365709"/>
                  </a:lnTo>
                  <a:lnTo>
                    <a:pt x="515431" y="1274243"/>
                  </a:lnTo>
                  <a:cubicBezTo>
                    <a:pt x="467524" y="1236653"/>
                    <a:pt x="420554" y="1195101"/>
                    <a:pt x="375219" y="1149767"/>
                  </a:cubicBezTo>
                  <a:cubicBezTo>
                    <a:pt x="12544" y="787091"/>
                    <a:pt x="-108074" y="319697"/>
                    <a:pt x="105811" y="105811"/>
                  </a:cubicBezTo>
                  <a:cubicBezTo>
                    <a:pt x="186019" y="25604"/>
                    <a:pt x="301875" y="-7564"/>
                    <a:pt x="434491" y="1433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kumimoji="1" lang="en-US" altLang="ja-JP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GK</a:t>
              </a:r>
              <a:endParaRPr kumimoji="1" lang="ja-JP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  <p:sp>
          <p:nvSpPr>
            <p:cNvPr id="12" name="左手グローブ">
              <a:extLst>
                <a:ext uri="{FF2B5EF4-FFF2-40B4-BE49-F238E27FC236}">
                  <a16:creationId xmlns:a16="http://schemas.microsoft.com/office/drawing/2014/main" id="{455F4442-3105-81DF-1DA5-36FEEAD5F632}"/>
                </a:ext>
              </a:extLst>
            </p:cNvPr>
            <p:cNvSpPr/>
            <p:nvPr/>
          </p:nvSpPr>
          <p:spPr>
            <a:xfrm rot="2700000">
              <a:off x="10149814" y="1247149"/>
              <a:ext cx="840216" cy="352193"/>
            </a:xfrm>
            <a:custGeom>
              <a:avLst/>
              <a:gdLst>
                <a:gd name="connsiteX0" fmla="*/ 421366 w 842733"/>
                <a:gd name="connsiteY0" fmla="*/ 0 h 352193"/>
                <a:gd name="connsiteX1" fmla="*/ 818217 w 842733"/>
                <a:gd name="connsiteY1" fmla="*/ 298278 h 352193"/>
                <a:gd name="connsiteX2" fmla="*/ 842733 w 842733"/>
                <a:gd name="connsiteY2" fmla="*/ 352193 h 352193"/>
                <a:gd name="connsiteX3" fmla="*/ 0 w 842733"/>
                <a:gd name="connsiteY3" fmla="*/ 352193 h 352193"/>
                <a:gd name="connsiteX4" fmla="*/ 24515 w 842733"/>
                <a:gd name="connsiteY4" fmla="*/ 298278 h 352193"/>
                <a:gd name="connsiteX5" fmla="*/ 421366 w 842733"/>
                <a:gd name="connsiteY5" fmla="*/ 0 h 352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2733" h="352193">
                  <a:moveTo>
                    <a:pt x="421366" y="0"/>
                  </a:moveTo>
                  <a:cubicBezTo>
                    <a:pt x="576346" y="0"/>
                    <a:pt x="716654" y="113987"/>
                    <a:pt x="818217" y="298278"/>
                  </a:cubicBezTo>
                  <a:lnTo>
                    <a:pt x="842733" y="352193"/>
                  </a:lnTo>
                  <a:lnTo>
                    <a:pt x="0" y="352193"/>
                  </a:lnTo>
                  <a:lnTo>
                    <a:pt x="24515" y="298278"/>
                  </a:lnTo>
                  <a:cubicBezTo>
                    <a:pt x="126078" y="113987"/>
                    <a:pt x="266386" y="0"/>
                    <a:pt x="421366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ja-JP" altLang="en-US" sz="1600"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  <p:sp>
          <p:nvSpPr>
            <p:cNvPr id="13" name="右手グローブ">
              <a:extLst>
                <a:ext uri="{FF2B5EF4-FFF2-40B4-BE49-F238E27FC236}">
                  <a16:creationId xmlns:a16="http://schemas.microsoft.com/office/drawing/2014/main" id="{015D9B69-3BD5-1B00-6ADC-FBBB69FC8EF5}"/>
                </a:ext>
              </a:extLst>
            </p:cNvPr>
            <p:cNvSpPr/>
            <p:nvPr/>
          </p:nvSpPr>
          <p:spPr>
            <a:xfrm rot="8100000">
              <a:off x="10143816" y="4255906"/>
              <a:ext cx="846951" cy="352193"/>
            </a:xfrm>
            <a:custGeom>
              <a:avLst/>
              <a:gdLst>
                <a:gd name="connsiteX0" fmla="*/ 421366 w 842733"/>
                <a:gd name="connsiteY0" fmla="*/ 0 h 352193"/>
                <a:gd name="connsiteX1" fmla="*/ 818217 w 842733"/>
                <a:gd name="connsiteY1" fmla="*/ 298278 h 352193"/>
                <a:gd name="connsiteX2" fmla="*/ 842733 w 842733"/>
                <a:gd name="connsiteY2" fmla="*/ 352193 h 352193"/>
                <a:gd name="connsiteX3" fmla="*/ 0 w 842733"/>
                <a:gd name="connsiteY3" fmla="*/ 352193 h 352193"/>
                <a:gd name="connsiteX4" fmla="*/ 24515 w 842733"/>
                <a:gd name="connsiteY4" fmla="*/ 298278 h 352193"/>
                <a:gd name="connsiteX5" fmla="*/ 421366 w 842733"/>
                <a:gd name="connsiteY5" fmla="*/ 0 h 352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2733" h="352193">
                  <a:moveTo>
                    <a:pt x="421366" y="0"/>
                  </a:moveTo>
                  <a:cubicBezTo>
                    <a:pt x="576346" y="0"/>
                    <a:pt x="716654" y="113987"/>
                    <a:pt x="818217" y="298278"/>
                  </a:cubicBezTo>
                  <a:lnTo>
                    <a:pt x="842733" y="352193"/>
                  </a:lnTo>
                  <a:lnTo>
                    <a:pt x="0" y="352193"/>
                  </a:lnTo>
                  <a:lnTo>
                    <a:pt x="24515" y="298278"/>
                  </a:lnTo>
                  <a:cubicBezTo>
                    <a:pt x="126078" y="113987"/>
                    <a:pt x="266386" y="0"/>
                    <a:pt x="421366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ja-JP" altLang="en-US" sz="1600"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</p:grpSp>
      <p:pic>
        <p:nvPicPr>
          <p:cNvPr id="6" name="ボール">
            <a:extLst>
              <a:ext uri="{FF2B5EF4-FFF2-40B4-BE49-F238E27FC236}">
                <a16:creationId xmlns:a16="http://schemas.microsoft.com/office/drawing/2014/main" id="{FEC4EBDD-6C41-603F-1C87-517185D50A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747" t="9745" r="9627" b="9747"/>
          <a:stretch/>
        </p:blipFill>
        <p:spPr>
          <a:xfrm>
            <a:off x="4618772" y="4402914"/>
            <a:ext cx="428300" cy="427666"/>
          </a:xfrm>
          <a:prstGeom prst="rect">
            <a:avLst/>
          </a:prstGeom>
        </p:spPr>
      </p:pic>
      <p:sp>
        <p:nvSpPr>
          <p:cNvPr id="7" name="DF1">
            <a:extLst>
              <a:ext uri="{FF2B5EF4-FFF2-40B4-BE49-F238E27FC236}">
                <a16:creationId xmlns:a16="http://schemas.microsoft.com/office/drawing/2014/main" id="{A1180A48-FC34-BBFD-8A93-A027B505DC02}"/>
              </a:ext>
            </a:extLst>
          </p:cNvPr>
          <p:cNvSpPr/>
          <p:nvPr/>
        </p:nvSpPr>
        <p:spPr>
          <a:xfrm rot="16200000">
            <a:off x="5662787" y="4131030"/>
            <a:ext cx="866426" cy="559898"/>
          </a:xfrm>
          <a:custGeom>
            <a:avLst/>
            <a:gdLst>
              <a:gd name="connsiteX0" fmla="*/ 434491 w 3471957"/>
              <a:gd name="connsiteY0" fmla="*/ 1433 h 2243631"/>
              <a:gd name="connsiteX1" fmla="*/ 1009555 w 3471957"/>
              <a:gd name="connsiteY1" fmla="*/ 250742 h 2243631"/>
              <a:gd name="connsiteX2" fmla="*/ 1028900 w 3471957"/>
              <a:gd name="connsiteY2" fmla="*/ 267917 h 2243631"/>
              <a:gd name="connsiteX3" fmla="*/ 1112894 w 3471957"/>
              <a:gd name="connsiteY3" fmla="*/ 205107 h 2243631"/>
              <a:gd name="connsiteX4" fmla="*/ 1735979 w 3471957"/>
              <a:gd name="connsiteY4" fmla="*/ 14781 h 2243631"/>
              <a:gd name="connsiteX5" fmla="*/ 2359065 w 3471957"/>
              <a:gd name="connsiteY5" fmla="*/ 205107 h 2243631"/>
              <a:gd name="connsiteX6" fmla="*/ 2443059 w 3471957"/>
              <a:gd name="connsiteY6" fmla="*/ 267917 h 2243631"/>
              <a:gd name="connsiteX7" fmla="*/ 2462403 w 3471957"/>
              <a:gd name="connsiteY7" fmla="*/ 250744 h 2243631"/>
              <a:gd name="connsiteX8" fmla="*/ 3037467 w 3471957"/>
              <a:gd name="connsiteY8" fmla="*/ 1435 h 2243631"/>
              <a:gd name="connsiteX9" fmla="*/ 3366146 w 3471957"/>
              <a:gd name="connsiteY9" fmla="*/ 105813 h 2243631"/>
              <a:gd name="connsiteX10" fmla="*/ 3096739 w 3471957"/>
              <a:gd name="connsiteY10" fmla="*/ 1149768 h 2243631"/>
              <a:gd name="connsiteX11" fmla="*/ 2956527 w 3471957"/>
              <a:gd name="connsiteY11" fmla="*/ 1274244 h 2243631"/>
              <a:gd name="connsiteX12" fmla="*/ 2824838 w 3471957"/>
              <a:gd name="connsiteY12" fmla="*/ 1365178 h 2243631"/>
              <a:gd name="connsiteX13" fmla="*/ 2800302 w 3471957"/>
              <a:gd name="connsiteY13" fmla="*/ 1460602 h 2243631"/>
              <a:gd name="connsiteX14" fmla="*/ 1735979 w 3471957"/>
              <a:gd name="connsiteY14" fmla="*/ 2243631 h 2243631"/>
              <a:gd name="connsiteX15" fmla="*/ 709131 w 3471957"/>
              <a:gd name="connsiteY15" fmla="*/ 1562991 h 2243631"/>
              <a:gd name="connsiteX16" fmla="*/ 647892 w 3471957"/>
              <a:gd name="connsiteY16" fmla="*/ 1365709 h 2243631"/>
              <a:gd name="connsiteX17" fmla="*/ 515431 w 3471957"/>
              <a:gd name="connsiteY17" fmla="*/ 1274243 h 2243631"/>
              <a:gd name="connsiteX18" fmla="*/ 375219 w 3471957"/>
              <a:gd name="connsiteY18" fmla="*/ 1149767 h 2243631"/>
              <a:gd name="connsiteX19" fmla="*/ 105811 w 3471957"/>
              <a:gd name="connsiteY19" fmla="*/ 105811 h 2243631"/>
              <a:gd name="connsiteX20" fmla="*/ 434491 w 3471957"/>
              <a:gd name="connsiteY20" fmla="*/ 1433 h 2243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71957" h="2243631">
                <a:moveTo>
                  <a:pt x="434491" y="1433"/>
                </a:moveTo>
                <a:cubicBezTo>
                  <a:pt x="611312" y="13429"/>
                  <a:pt x="817926" y="100384"/>
                  <a:pt x="1009555" y="250742"/>
                </a:cubicBezTo>
                <a:lnTo>
                  <a:pt x="1028900" y="267917"/>
                </a:lnTo>
                <a:lnTo>
                  <a:pt x="1112894" y="205107"/>
                </a:lnTo>
                <a:cubicBezTo>
                  <a:pt x="1290757" y="84945"/>
                  <a:pt x="1505174" y="14781"/>
                  <a:pt x="1735979" y="14781"/>
                </a:cubicBezTo>
                <a:cubicBezTo>
                  <a:pt x="1966784" y="14781"/>
                  <a:pt x="2181202" y="84945"/>
                  <a:pt x="2359065" y="205107"/>
                </a:cubicBezTo>
                <a:lnTo>
                  <a:pt x="2443059" y="267917"/>
                </a:lnTo>
                <a:lnTo>
                  <a:pt x="2462403" y="250744"/>
                </a:lnTo>
                <a:cubicBezTo>
                  <a:pt x="2654032" y="100386"/>
                  <a:pt x="2860646" y="13431"/>
                  <a:pt x="3037467" y="1435"/>
                </a:cubicBezTo>
                <a:cubicBezTo>
                  <a:pt x="3170082" y="-7562"/>
                  <a:pt x="3285939" y="25606"/>
                  <a:pt x="3366146" y="105813"/>
                </a:cubicBezTo>
                <a:cubicBezTo>
                  <a:pt x="3580032" y="319698"/>
                  <a:pt x="3459414" y="787093"/>
                  <a:pt x="3096739" y="1149768"/>
                </a:cubicBezTo>
                <a:cubicBezTo>
                  <a:pt x="3051404" y="1195103"/>
                  <a:pt x="3004434" y="1236655"/>
                  <a:pt x="2956527" y="1274244"/>
                </a:cubicBezTo>
                <a:lnTo>
                  <a:pt x="2824838" y="1365178"/>
                </a:lnTo>
                <a:lnTo>
                  <a:pt x="2800302" y="1460602"/>
                </a:lnTo>
                <a:cubicBezTo>
                  <a:pt x="2659203" y="1914249"/>
                  <a:pt x="2236057" y="2243631"/>
                  <a:pt x="1735979" y="2243631"/>
                </a:cubicBezTo>
                <a:cubicBezTo>
                  <a:pt x="1274369" y="2243631"/>
                  <a:pt x="878310" y="1962975"/>
                  <a:pt x="709131" y="1562991"/>
                </a:cubicBezTo>
                <a:lnTo>
                  <a:pt x="647892" y="1365709"/>
                </a:lnTo>
                <a:lnTo>
                  <a:pt x="515431" y="1274243"/>
                </a:lnTo>
                <a:cubicBezTo>
                  <a:pt x="467524" y="1236653"/>
                  <a:pt x="420554" y="1195101"/>
                  <a:pt x="375219" y="1149767"/>
                </a:cubicBezTo>
                <a:cubicBezTo>
                  <a:pt x="12544" y="787091"/>
                  <a:pt x="-108074" y="319697"/>
                  <a:pt x="105811" y="105811"/>
                </a:cubicBezTo>
                <a:cubicBezTo>
                  <a:pt x="186019" y="25604"/>
                  <a:pt x="301875" y="-7564"/>
                  <a:pt x="434491" y="1433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tIns="108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3200" b="1" dirty="0">
                <a:solidFill>
                  <a:prstClr val="black">
                    <a:lumMod val="75000"/>
                    <a:lumOff val="25000"/>
                  </a:prst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1</a:t>
            </a:r>
            <a:endParaRPr kumimoji="1" lang="ja-JP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8" name="AT2">
            <a:extLst>
              <a:ext uri="{FF2B5EF4-FFF2-40B4-BE49-F238E27FC236}">
                <a16:creationId xmlns:a16="http://schemas.microsoft.com/office/drawing/2014/main" id="{DAE769AF-C0B9-62C4-6B7F-B48B1562251E}"/>
              </a:ext>
            </a:extLst>
          </p:cNvPr>
          <p:cNvSpPr/>
          <p:nvPr/>
        </p:nvSpPr>
        <p:spPr>
          <a:xfrm rot="11529129">
            <a:off x="7124364" y="1536675"/>
            <a:ext cx="866418" cy="559892"/>
          </a:xfrm>
          <a:custGeom>
            <a:avLst/>
            <a:gdLst>
              <a:gd name="connsiteX0" fmla="*/ 434491 w 3471957"/>
              <a:gd name="connsiteY0" fmla="*/ 1433 h 2243631"/>
              <a:gd name="connsiteX1" fmla="*/ 1009555 w 3471957"/>
              <a:gd name="connsiteY1" fmla="*/ 250742 h 2243631"/>
              <a:gd name="connsiteX2" fmla="*/ 1028900 w 3471957"/>
              <a:gd name="connsiteY2" fmla="*/ 267917 h 2243631"/>
              <a:gd name="connsiteX3" fmla="*/ 1112894 w 3471957"/>
              <a:gd name="connsiteY3" fmla="*/ 205107 h 2243631"/>
              <a:gd name="connsiteX4" fmla="*/ 1735979 w 3471957"/>
              <a:gd name="connsiteY4" fmla="*/ 14781 h 2243631"/>
              <a:gd name="connsiteX5" fmla="*/ 2359065 w 3471957"/>
              <a:gd name="connsiteY5" fmla="*/ 205107 h 2243631"/>
              <a:gd name="connsiteX6" fmla="*/ 2443059 w 3471957"/>
              <a:gd name="connsiteY6" fmla="*/ 267917 h 2243631"/>
              <a:gd name="connsiteX7" fmla="*/ 2462403 w 3471957"/>
              <a:gd name="connsiteY7" fmla="*/ 250744 h 2243631"/>
              <a:gd name="connsiteX8" fmla="*/ 3037467 w 3471957"/>
              <a:gd name="connsiteY8" fmla="*/ 1435 h 2243631"/>
              <a:gd name="connsiteX9" fmla="*/ 3366146 w 3471957"/>
              <a:gd name="connsiteY9" fmla="*/ 105813 h 2243631"/>
              <a:gd name="connsiteX10" fmla="*/ 3096739 w 3471957"/>
              <a:gd name="connsiteY10" fmla="*/ 1149768 h 2243631"/>
              <a:gd name="connsiteX11" fmla="*/ 2956527 w 3471957"/>
              <a:gd name="connsiteY11" fmla="*/ 1274244 h 2243631"/>
              <a:gd name="connsiteX12" fmla="*/ 2824838 w 3471957"/>
              <a:gd name="connsiteY12" fmla="*/ 1365178 h 2243631"/>
              <a:gd name="connsiteX13" fmla="*/ 2800302 w 3471957"/>
              <a:gd name="connsiteY13" fmla="*/ 1460602 h 2243631"/>
              <a:gd name="connsiteX14" fmla="*/ 1735979 w 3471957"/>
              <a:gd name="connsiteY14" fmla="*/ 2243631 h 2243631"/>
              <a:gd name="connsiteX15" fmla="*/ 709131 w 3471957"/>
              <a:gd name="connsiteY15" fmla="*/ 1562991 h 2243631"/>
              <a:gd name="connsiteX16" fmla="*/ 647892 w 3471957"/>
              <a:gd name="connsiteY16" fmla="*/ 1365709 h 2243631"/>
              <a:gd name="connsiteX17" fmla="*/ 515431 w 3471957"/>
              <a:gd name="connsiteY17" fmla="*/ 1274243 h 2243631"/>
              <a:gd name="connsiteX18" fmla="*/ 375219 w 3471957"/>
              <a:gd name="connsiteY18" fmla="*/ 1149767 h 2243631"/>
              <a:gd name="connsiteX19" fmla="*/ 105811 w 3471957"/>
              <a:gd name="connsiteY19" fmla="*/ 105811 h 2243631"/>
              <a:gd name="connsiteX20" fmla="*/ 434491 w 3471957"/>
              <a:gd name="connsiteY20" fmla="*/ 1433 h 2243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71957" h="2243631">
                <a:moveTo>
                  <a:pt x="434491" y="1433"/>
                </a:moveTo>
                <a:cubicBezTo>
                  <a:pt x="611312" y="13429"/>
                  <a:pt x="817926" y="100384"/>
                  <a:pt x="1009555" y="250742"/>
                </a:cubicBezTo>
                <a:lnTo>
                  <a:pt x="1028900" y="267917"/>
                </a:lnTo>
                <a:lnTo>
                  <a:pt x="1112894" y="205107"/>
                </a:lnTo>
                <a:cubicBezTo>
                  <a:pt x="1290757" y="84945"/>
                  <a:pt x="1505174" y="14781"/>
                  <a:pt x="1735979" y="14781"/>
                </a:cubicBezTo>
                <a:cubicBezTo>
                  <a:pt x="1966784" y="14781"/>
                  <a:pt x="2181202" y="84945"/>
                  <a:pt x="2359065" y="205107"/>
                </a:cubicBezTo>
                <a:lnTo>
                  <a:pt x="2443059" y="267917"/>
                </a:lnTo>
                <a:lnTo>
                  <a:pt x="2462403" y="250744"/>
                </a:lnTo>
                <a:cubicBezTo>
                  <a:pt x="2654032" y="100386"/>
                  <a:pt x="2860646" y="13431"/>
                  <a:pt x="3037467" y="1435"/>
                </a:cubicBezTo>
                <a:cubicBezTo>
                  <a:pt x="3170082" y="-7562"/>
                  <a:pt x="3285939" y="25606"/>
                  <a:pt x="3366146" y="105813"/>
                </a:cubicBezTo>
                <a:cubicBezTo>
                  <a:pt x="3580032" y="319698"/>
                  <a:pt x="3459414" y="787093"/>
                  <a:pt x="3096739" y="1149768"/>
                </a:cubicBezTo>
                <a:cubicBezTo>
                  <a:pt x="3051404" y="1195103"/>
                  <a:pt x="3004434" y="1236655"/>
                  <a:pt x="2956527" y="1274244"/>
                </a:cubicBezTo>
                <a:lnTo>
                  <a:pt x="2824838" y="1365178"/>
                </a:lnTo>
                <a:lnTo>
                  <a:pt x="2800302" y="1460602"/>
                </a:lnTo>
                <a:cubicBezTo>
                  <a:pt x="2659203" y="1914249"/>
                  <a:pt x="2236057" y="2243631"/>
                  <a:pt x="1735979" y="2243631"/>
                </a:cubicBezTo>
                <a:cubicBezTo>
                  <a:pt x="1274369" y="2243631"/>
                  <a:pt x="878310" y="1962975"/>
                  <a:pt x="709131" y="1562991"/>
                </a:cubicBezTo>
                <a:lnTo>
                  <a:pt x="647892" y="1365709"/>
                </a:lnTo>
                <a:lnTo>
                  <a:pt x="515431" y="1274243"/>
                </a:lnTo>
                <a:cubicBezTo>
                  <a:pt x="467524" y="1236653"/>
                  <a:pt x="420554" y="1195101"/>
                  <a:pt x="375219" y="1149767"/>
                </a:cubicBezTo>
                <a:cubicBezTo>
                  <a:pt x="12544" y="787091"/>
                  <a:pt x="-108074" y="319697"/>
                  <a:pt x="105811" y="105811"/>
                </a:cubicBezTo>
                <a:cubicBezTo>
                  <a:pt x="186019" y="25604"/>
                  <a:pt x="301875" y="-7564"/>
                  <a:pt x="434491" y="143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tIns="108000" rtlCol="0" anchor="ctr">
            <a:noAutofit/>
          </a:bodyPr>
          <a:lstStyle/>
          <a:p>
            <a:pPr algn="ctr"/>
            <a:r>
              <a:rPr kumimoji="1" lang="en-US" altLang="ja-JP" sz="3200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2</a:t>
            </a:r>
            <a:endParaRPr kumimoji="1" lang="ja-JP" altLang="en-US" sz="3200" b="1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9" name="AT1">
            <a:extLst>
              <a:ext uri="{FF2B5EF4-FFF2-40B4-BE49-F238E27FC236}">
                <a16:creationId xmlns:a16="http://schemas.microsoft.com/office/drawing/2014/main" id="{F036DFC1-18B2-D9CD-0886-359337E0D023}"/>
              </a:ext>
            </a:extLst>
          </p:cNvPr>
          <p:cNvSpPr/>
          <p:nvPr/>
        </p:nvSpPr>
        <p:spPr>
          <a:xfrm rot="5400000">
            <a:off x="4018626" y="4402470"/>
            <a:ext cx="866418" cy="559892"/>
          </a:xfrm>
          <a:custGeom>
            <a:avLst/>
            <a:gdLst>
              <a:gd name="connsiteX0" fmla="*/ 434491 w 3471957"/>
              <a:gd name="connsiteY0" fmla="*/ 1433 h 2243631"/>
              <a:gd name="connsiteX1" fmla="*/ 1009555 w 3471957"/>
              <a:gd name="connsiteY1" fmla="*/ 250742 h 2243631"/>
              <a:gd name="connsiteX2" fmla="*/ 1028900 w 3471957"/>
              <a:gd name="connsiteY2" fmla="*/ 267917 h 2243631"/>
              <a:gd name="connsiteX3" fmla="*/ 1112894 w 3471957"/>
              <a:gd name="connsiteY3" fmla="*/ 205107 h 2243631"/>
              <a:gd name="connsiteX4" fmla="*/ 1735979 w 3471957"/>
              <a:gd name="connsiteY4" fmla="*/ 14781 h 2243631"/>
              <a:gd name="connsiteX5" fmla="*/ 2359065 w 3471957"/>
              <a:gd name="connsiteY5" fmla="*/ 205107 h 2243631"/>
              <a:gd name="connsiteX6" fmla="*/ 2443059 w 3471957"/>
              <a:gd name="connsiteY6" fmla="*/ 267917 h 2243631"/>
              <a:gd name="connsiteX7" fmla="*/ 2462403 w 3471957"/>
              <a:gd name="connsiteY7" fmla="*/ 250744 h 2243631"/>
              <a:gd name="connsiteX8" fmla="*/ 3037467 w 3471957"/>
              <a:gd name="connsiteY8" fmla="*/ 1435 h 2243631"/>
              <a:gd name="connsiteX9" fmla="*/ 3366146 w 3471957"/>
              <a:gd name="connsiteY9" fmla="*/ 105813 h 2243631"/>
              <a:gd name="connsiteX10" fmla="*/ 3096739 w 3471957"/>
              <a:gd name="connsiteY10" fmla="*/ 1149768 h 2243631"/>
              <a:gd name="connsiteX11" fmla="*/ 2956527 w 3471957"/>
              <a:gd name="connsiteY11" fmla="*/ 1274244 h 2243631"/>
              <a:gd name="connsiteX12" fmla="*/ 2824838 w 3471957"/>
              <a:gd name="connsiteY12" fmla="*/ 1365178 h 2243631"/>
              <a:gd name="connsiteX13" fmla="*/ 2800302 w 3471957"/>
              <a:gd name="connsiteY13" fmla="*/ 1460602 h 2243631"/>
              <a:gd name="connsiteX14" fmla="*/ 1735979 w 3471957"/>
              <a:gd name="connsiteY14" fmla="*/ 2243631 h 2243631"/>
              <a:gd name="connsiteX15" fmla="*/ 709131 w 3471957"/>
              <a:gd name="connsiteY15" fmla="*/ 1562991 h 2243631"/>
              <a:gd name="connsiteX16" fmla="*/ 647892 w 3471957"/>
              <a:gd name="connsiteY16" fmla="*/ 1365709 h 2243631"/>
              <a:gd name="connsiteX17" fmla="*/ 515431 w 3471957"/>
              <a:gd name="connsiteY17" fmla="*/ 1274243 h 2243631"/>
              <a:gd name="connsiteX18" fmla="*/ 375219 w 3471957"/>
              <a:gd name="connsiteY18" fmla="*/ 1149767 h 2243631"/>
              <a:gd name="connsiteX19" fmla="*/ 105811 w 3471957"/>
              <a:gd name="connsiteY19" fmla="*/ 105811 h 2243631"/>
              <a:gd name="connsiteX20" fmla="*/ 434491 w 3471957"/>
              <a:gd name="connsiteY20" fmla="*/ 1433 h 2243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71957" h="2243631">
                <a:moveTo>
                  <a:pt x="434491" y="1433"/>
                </a:moveTo>
                <a:cubicBezTo>
                  <a:pt x="611312" y="13429"/>
                  <a:pt x="817926" y="100384"/>
                  <a:pt x="1009555" y="250742"/>
                </a:cubicBezTo>
                <a:lnTo>
                  <a:pt x="1028900" y="267917"/>
                </a:lnTo>
                <a:lnTo>
                  <a:pt x="1112894" y="205107"/>
                </a:lnTo>
                <a:cubicBezTo>
                  <a:pt x="1290757" y="84945"/>
                  <a:pt x="1505174" y="14781"/>
                  <a:pt x="1735979" y="14781"/>
                </a:cubicBezTo>
                <a:cubicBezTo>
                  <a:pt x="1966784" y="14781"/>
                  <a:pt x="2181202" y="84945"/>
                  <a:pt x="2359065" y="205107"/>
                </a:cubicBezTo>
                <a:lnTo>
                  <a:pt x="2443059" y="267917"/>
                </a:lnTo>
                <a:lnTo>
                  <a:pt x="2462403" y="250744"/>
                </a:lnTo>
                <a:cubicBezTo>
                  <a:pt x="2654032" y="100386"/>
                  <a:pt x="2860646" y="13431"/>
                  <a:pt x="3037467" y="1435"/>
                </a:cubicBezTo>
                <a:cubicBezTo>
                  <a:pt x="3170082" y="-7562"/>
                  <a:pt x="3285939" y="25606"/>
                  <a:pt x="3366146" y="105813"/>
                </a:cubicBezTo>
                <a:cubicBezTo>
                  <a:pt x="3580032" y="319698"/>
                  <a:pt x="3459414" y="787093"/>
                  <a:pt x="3096739" y="1149768"/>
                </a:cubicBezTo>
                <a:cubicBezTo>
                  <a:pt x="3051404" y="1195103"/>
                  <a:pt x="3004434" y="1236655"/>
                  <a:pt x="2956527" y="1274244"/>
                </a:cubicBezTo>
                <a:lnTo>
                  <a:pt x="2824838" y="1365178"/>
                </a:lnTo>
                <a:lnTo>
                  <a:pt x="2800302" y="1460602"/>
                </a:lnTo>
                <a:cubicBezTo>
                  <a:pt x="2659203" y="1914249"/>
                  <a:pt x="2236057" y="2243631"/>
                  <a:pt x="1735979" y="2243631"/>
                </a:cubicBezTo>
                <a:cubicBezTo>
                  <a:pt x="1274369" y="2243631"/>
                  <a:pt x="878310" y="1962975"/>
                  <a:pt x="709131" y="1562991"/>
                </a:cubicBezTo>
                <a:lnTo>
                  <a:pt x="647892" y="1365709"/>
                </a:lnTo>
                <a:lnTo>
                  <a:pt x="515431" y="1274243"/>
                </a:lnTo>
                <a:cubicBezTo>
                  <a:pt x="467524" y="1236653"/>
                  <a:pt x="420554" y="1195101"/>
                  <a:pt x="375219" y="1149767"/>
                </a:cubicBezTo>
                <a:cubicBezTo>
                  <a:pt x="12544" y="787091"/>
                  <a:pt x="-108074" y="319697"/>
                  <a:pt x="105811" y="105811"/>
                </a:cubicBezTo>
                <a:cubicBezTo>
                  <a:pt x="186019" y="25604"/>
                  <a:pt x="301875" y="-7564"/>
                  <a:pt x="434491" y="143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tIns="108000" rtlCol="0" anchor="ctr">
            <a:noAutofit/>
          </a:bodyPr>
          <a:lstStyle/>
          <a:p>
            <a:pPr algn="ctr"/>
            <a:r>
              <a:rPr lang="en-US" altLang="ja-JP" sz="3200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1</a:t>
            </a:r>
            <a:endParaRPr kumimoji="1" lang="ja-JP" altLang="en-US" sz="3200" b="1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" name="タイトル">
            <a:extLst>
              <a:ext uri="{FF2B5EF4-FFF2-40B4-BE49-F238E27FC236}">
                <a16:creationId xmlns:a16="http://schemas.microsoft.com/office/drawing/2014/main" id="{5BB2162B-B975-E760-7125-776AAD0FBE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sz="2000" dirty="0"/>
              <a:t>3</a:t>
            </a:r>
            <a:r>
              <a:rPr kumimoji="1" lang="ja-JP" altLang="en-US" sz="2000" dirty="0"/>
              <a:t>．</a:t>
            </a:r>
            <a:r>
              <a:rPr lang="ja-JP" altLang="en-US" sz="2000" dirty="0"/>
              <a:t>パスで</a:t>
            </a:r>
            <a:r>
              <a:rPr kumimoji="1" lang="ja-JP" altLang="en-US" sz="2000" dirty="0"/>
              <a:t>守備を引き付けて、スペースを作る方法</a:t>
            </a:r>
          </a:p>
        </p:txBody>
      </p:sp>
      <p:sp>
        <p:nvSpPr>
          <p:cNvPr id="3" name="DF1">
            <a:extLst>
              <a:ext uri="{FF2B5EF4-FFF2-40B4-BE49-F238E27FC236}">
                <a16:creationId xmlns:a16="http://schemas.microsoft.com/office/drawing/2014/main" id="{74D15A75-1214-50B3-0023-AFABA4677E18}"/>
              </a:ext>
            </a:extLst>
          </p:cNvPr>
          <p:cNvSpPr/>
          <p:nvPr/>
        </p:nvSpPr>
        <p:spPr>
          <a:xfrm rot="16200000">
            <a:off x="8226389" y="1669807"/>
            <a:ext cx="866426" cy="559898"/>
          </a:xfrm>
          <a:custGeom>
            <a:avLst/>
            <a:gdLst>
              <a:gd name="connsiteX0" fmla="*/ 434491 w 3471957"/>
              <a:gd name="connsiteY0" fmla="*/ 1433 h 2243631"/>
              <a:gd name="connsiteX1" fmla="*/ 1009555 w 3471957"/>
              <a:gd name="connsiteY1" fmla="*/ 250742 h 2243631"/>
              <a:gd name="connsiteX2" fmla="*/ 1028900 w 3471957"/>
              <a:gd name="connsiteY2" fmla="*/ 267917 h 2243631"/>
              <a:gd name="connsiteX3" fmla="*/ 1112894 w 3471957"/>
              <a:gd name="connsiteY3" fmla="*/ 205107 h 2243631"/>
              <a:gd name="connsiteX4" fmla="*/ 1735979 w 3471957"/>
              <a:gd name="connsiteY4" fmla="*/ 14781 h 2243631"/>
              <a:gd name="connsiteX5" fmla="*/ 2359065 w 3471957"/>
              <a:gd name="connsiteY5" fmla="*/ 205107 h 2243631"/>
              <a:gd name="connsiteX6" fmla="*/ 2443059 w 3471957"/>
              <a:gd name="connsiteY6" fmla="*/ 267917 h 2243631"/>
              <a:gd name="connsiteX7" fmla="*/ 2462403 w 3471957"/>
              <a:gd name="connsiteY7" fmla="*/ 250744 h 2243631"/>
              <a:gd name="connsiteX8" fmla="*/ 3037467 w 3471957"/>
              <a:gd name="connsiteY8" fmla="*/ 1435 h 2243631"/>
              <a:gd name="connsiteX9" fmla="*/ 3366146 w 3471957"/>
              <a:gd name="connsiteY9" fmla="*/ 105813 h 2243631"/>
              <a:gd name="connsiteX10" fmla="*/ 3096739 w 3471957"/>
              <a:gd name="connsiteY10" fmla="*/ 1149768 h 2243631"/>
              <a:gd name="connsiteX11" fmla="*/ 2956527 w 3471957"/>
              <a:gd name="connsiteY11" fmla="*/ 1274244 h 2243631"/>
              <a:gd name="connsiteX12" fmla="*/ 2824838 w 3471957"/>
              <a:gd name="connsiteY12" fmla="*/ 1365178 h 2243631"/>
              <a:gd name="connsiteX13" fmla="*/ 2800302 w 3471957"/>
              <a:gd name="connsiteY13" fmla="*/ 1460602 h 2243631"/>
              <a:gd name="connsiteX14" fmla="*/ 1735979 w 3471957"/>
              <a:gd name="connsiteY14" fmla="*/ 2243631 h 2243631"/>
              <a:gd name="connsiteX15" fmla="*/ 709131 w 3471957"/>
              <a:gd name="connsiteY15" fmla="*/ 1562991 h 2243631"/>
              <a:gd name="connsiteX16" fmla="*/ 647892 w 3471957"/>
              <a:gd name="connsiteY16" fmla="*/ 1365709 h 2243631"/>
              <a:gd name="connsiteX17" fmla="*/ 515431 w 3471957"/>
              <a:gd name="connsiteY17" fmla="*/ 1274243 h 2243631"/>
              <a:gd name="connsiteX18" fmla="*/ 375219 w 3471957"/>
              <a:gd name="connsiteY18" fmla="*/ 1149767 h 2243631"/>
              <a:gd name="connsiteX19" fmla="*/ 105811 w 3471957"/>
              <a:gd name="connsiteY19" fmla="*/ 105811 h 2243631"/>
              <a:gd name="connsiteX20" fmla="*/ 434491 w 3471957"/>
              <a:gd name="connsiteY20" fmla="*/ 1433 h 2243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471957" h="2243631">
                <a:moveTo>
                  <a:pt x="434491" y="1433"/>
                </a:moveTo>
                <a:cubicBezTo>
                  <a:pt x="611312" y="13429"/>
                  <a:pt x="817926" y="100384"/>
                  <a:pt x="1009555" y="250742"/>
                </a:cubicBezTo>
                <a:lnTo>
                  <a:pt x="1028900" y="267917"/>
                </a:lnTo>
                <a:lnTo>
                  <a:pt x="1112894" y="205107"/>
                </a:lnTo>
                <a:cubicBezTo>
                  <a:pt x="1290757" y="84945"/>
                  <a:pt x="1505174" y="14781"/>
                  <a:pt x="1735979" y="14781"/>
                </a:cubicBezTo>
                <a:cubicBezTo>
                  <a:pt x="1966784" y="14781"/>
                  <a:pt x="2181202" y="84945"/>
                  <a:pt x="2359065" y="205107"/>
                </a:cubicBezTo>
                <a:lnTo>
                  <a:pt x="2443059" y="267917"/>
                </a:lnTo>
                <a:lnTo>
                  <a:pt x="2462403" y="250744"/>
                </a:lnTo>
                <a:cubicBezTo>
                  <a:pt x="2654032" y="100386"/>
                  <a:pt x="2860646" y="13431"/>
                  <a:pt x="3037467" y="1435"/>
                </a:cubicBezTo>
                <a:cubicBezTo>
                  <a:pt x="3170082" y="-7562"/>
                  <a:pt x="3285939" y="25606"/>
                  <a:pt x="3366146" y="105813"/>
                </a:cubicBezTo>
                <a:cubicBezTo>
                  <a:pt x="3580032" y="319698"/>
                  <a:pt x="3459414" y="787093"/>
                  <a:pt x="3096739" y="1149768"/>
                </a:cubicBezTo>
                <a:cubicBezTo>
                  <a:pt x="3051404" y="1195103"/>
                  <a:pt x="3004434" y="1236655"/>
                  <a:pt x="2956527" y="1274244"/>
                </a:cubicBezTo>
                <a:lnTo>
                  <a:pt x="2824838" y="1365178"/>
                </a:lnTo>
                <a:lnTo>
                  <a:pt x="2800302" y="1460602"/>
                </a:lnTo>
                <a:cubicBezTo>
                  <a:pt x="2659203" y="1914249"/>
                  <a:pt x="2236057" y="2243631"/>
                  <a:pt x="1735979" y="2243631"/>
                </a:cubicBezTo>
                <a:cubicBezTo>
                  <a:pt x="1274369" y="2243631"/>
                  <a:pt x="878310" y="1962975"/>
                  <a:pt x="709131" y="1562991"/>
                </a:cubicBezTo>
                <a:lnTo>
                  <a:pt x="647892" y="1365709"/>
                </a:lnTo>
                <a:lnTo>
                  <a:pt x="515431" y="1274243"/>
                </a:lnTo>
                <a:cubicBezTo>
                  <a:pt x="467524" y="1236653"/>
                  <a:pt x="420554" y="1195101"/>
                  <a:pt x="375219" y="1149767"/>
                </a:cubicBezTo>
                <a:cubicBezTo>
                  <a:pt x="12544" y="787091"/>
                  <a:pt x="-108074" y="319697"/>
                  <a:pt x="105811" y="105811"/>
                </a:cubicBezTo>
                <a:cubicBezTo>
                  <a:pt x="186019" y="25604"/>
                  <a:pt x="301875" y="-7564"/>
                  <a:pt x="434491" y="1433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tIns="108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</a:rPr>
              <a:t>2</a:t>
            </a:r>
            <a:endParaRPr kumimoji="1" lang="ja-JP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grpSp>
        <p:nvGrpSpPr>
          <p:cNvPr id="18" name="守備の深さ">
            <a:extLst>
              <a:ext uri="{FF2B5EF4-FFF2-40B4-BE49-F238E27FC236}">
                <a16:creationId xmlns:a16="http://schemas.microsoft.com/office/drawing/2014/main" id="{361899F8-4700-FF82-7219-C3B0D06652AC}"/>
              </a:ext>
            </a:extLst>
          </p:cNvPr>
          <p:cNvGrpSpPr/>
          <p:nvPr/>
        </p:nvGrpSpPr>
        <p:grpSpPr>
          <a:xfrm>
            <a:off x="5205908" y="570552"/>
            <a:ext cx="4153849" cy="369332"/>
            <a:chOff x="5205908" y="570552"/>
            <a:chExt cx="4153849" cy="369332"/>
          </a:xfrm>
        </p:grpSpPr>
        <p:cxnSp>
          <p:nvCxnSpPr>
            <p:cNvPr id="17" name="直線矢印コネクタ 16">
              <a:extLst>
                <a:ext uri="{FF2B5EF4-FFF2-40B4-BE49-F238E27FC236}">
                  <a16:creationId xmlns:a16="http://schemas.microsoft.com/office/drawing/2014/main" id="{FFBE111C-0EC8-9378-C684-3232895C7400}"/>
                </a:ext>
              </a:extLst>
            </p:cNvPr>
            <p:cNvCxnSpPr>
              <a:cxnSpLocks/>
            </p:cNvCxnSpPr>
            <p:nvPr/>
          </p:nvCxnSpPr>
          <p:spPr>
            <a:xfrm>
              <a:off x="5205908" y="755218"/>
              <a:ext cx="4153849" cy="0"/>
            </a:xfrm>
            <a:prstGeom prst="straightConnector1">
              <a:avLst/>
            </a:prstGeom>
            <a:ln>
              <a:solidFill>
                <a:srgbClr val="C00000"/>
              </a:solidFill>
              <a:headEnd type="triangle" w="lg" len="lg"/>
              <a:tailEnd type="triangle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テキスト ボックス 13">
              <a:extLst>
                <a:ext uri="{FF2B5EF4-FFF2-40B4-BE49-F238E27FC236}">
                  <a16:creationId xmlns:a16="http://schemas.microsoft.com/office/drawing/2014/main" id="{945E9B8D-896C-CC06-D9C1-FA8DCEB77015}"/>
                </a:ext>
              </a:extLst>
            </p:cNvPr>
            <p:cNvSpPr txBox="1"/>
            <p:nvPr/>
          </p:nvSpPr>
          <p:spPr>
            <a:xfrm>
              <a:off x="6640669" y="570552"/>
              <a:ext cx="1284326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kumimoji="1" lang="ja-JP" altLang="en-US" dirty="0"/>
                <a:t>守備の深さ</a:t>
              </a:r>
            </a:p>
          </p:txBody>
        </p:sp>
      </p:grpSp>
      <p:grpSp>
        <p:nvGrpSpPr>
          <p:cNvPr id="20" name="守備の幅">
            <a:extLst>
              <a:ext uri="{FF2B5EF4-FFF2-40B4-BE49-F238E27FC236}">
                <a16:creationId xmlns:a16="http://schemas.microsoft.com/office/drawing/2014/main" id="{1797A3E8-A535-9955-37DD-AB08630835BD}"/>
              </a:ext>
            </a:extLst>
          </p:cNvPr>
          <p:cNvGrpSpPr/>
          <p:nvPr/>
        </p:nvGrpSpPr>
        <p:grpSpPr>
          <a:xfrm>
            <a:off x="9510986" y="1132135"/>
            <a:ext cx="461665" cy="4153849"/>
            <a:chOff x="9510986" y="1132135"/>
            <a:chExt cx="461665" cy="4153849"/>
          </a:xfrm>
        </p:grpSpPr>
        <p:cxnSp>
          <p:nvCxnSpPr>
            <p:cNvPr id="19" name="直線矢印コネクタ 18">
              <a:extLst>
                <a:ext uri="{FF2B5EF4-FFF2-40B4-BE49-F238E27FC236}">
                  <a16:creationId xmlns:a16="http://schemas.microsoft.com/office/drawing/2014/main" id="{BD4723D6-D6E9-B244-A711-BF2F56BAA640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7664894" y="3209060"/>
              <a:ext cx="4153849" cy="0"/>
            </a:xfrm>
            <a:prstGeom prst="straightConnector1">
              <a:avLst/>
            </a:prstGeom>
            <a:ln>
              <a:solidFill>
                <a:srgbClr val="C00000"/>
              </a:solidFill>
              <a:headEnd type="triangle" w="lg" len="lg"/>
              <a:tailEnd type="triangle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テキスト ボックス 14">
              <a:extLst>
                <a:ext uri="{FF2B5EF4-FFF2-40B4-BE49-F238E27FC236}">
                  <a16:creationId xmlns:a16="http://schemas.microsoft.com/office/drawing/2014/main" id="{7051FFF7-5297-FF6D-1CE5-AE0B12F2E3CF}"/>
                </a:ext>
              </a:extLst>
            </p:cNvPr>
            <p:cNvSpPr txBox="1"/>
            <p:nvPr/>
          </p:nvSpPr>
          <p:spPr>
            <a:xfrm>
              <a:off x="9510986" y="2714854"/>
              <a:ext cx="461665" cy="988412"/>
            </a:xfrm>
            <a:prstGeom prst="rect">
              <a:avLst/>
            </a:prstGeom>
            <a:solidFill>
              <a:schemeClr val="bg1"/>
            </a:solidFill>
          </p:spPr>
          <p:txBody>
            <a:bodyPr vert="eaVert" wrap="none" rtlCol="0">
              <a:spAutoFit/>
            </a:bodyPr>
            <a:lstStyle/>
            <a:p>
              <a:r>
                <a:rPr kumimoji="1" lang="ja-JP" altLang="en-US" dirty="0"/>
                <a:t>守備の幅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665939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1082"/>
    </mc:Choice>
    <mc:Fallback xmlns="">
      <p:transition spd="slow" advTm="610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600000">
                                      <p:cBhvr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4.81481E-6 L -0.21797 -0.0037 " pathEditMode="relative" rAng="0" ptsTypes="AA">
                                      <p:cBhvr>
                                        <p:cTn id="1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98" y="-185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8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1800000">
                                      <p:cBhvr>
                                        <p:cTn id="20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42" presetClass="path" presetSubtype="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26 -0.03125 L -0.00572 -0.35509 " pathEditMode="relative" rAng="0" ptsTypes="AA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-16204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8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5400000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7.40741E-7 L -0.2155 -0.01945 " pathEditMode="relative" rAng="0" ptsTypes="AA">
                                      <p:cBhvr>
                                        <p:cTn id="34" dur="1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81" y="-9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37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0.00023 C 0.06055 -0.13287 0.09102 -0.17431 0.14271 -0.20023 C 0.19428 -0.22616 0.31042 -0.22801 0.3487 -0.21667 " pathEditMode="relative" rAng="0" ptsTypes="AAA">
                                      <p:cBhvr>
                                        <p:cTn id="5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35" y="-11157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42" presetClass="path" presetSubtype="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572 -0.35509 L 0.35365 -0.22871 " pathEditMode="relative" rAng="0" ptsTypes="AA">
                                      <p:cBhvr>
                                        <p:cTn id="61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69" y="6319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8" presetClass="emph" presetSubtype="0" fill="hold" grpId="2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-1200000"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8" presetClass="emph" presetSubtype="0" fill="hold" grpId="3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400000">
                                      <p:cBhvr>
                                        <p:cTn id="6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8" presetClass="emph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7800000">
                                      <p:cBhvr>
                                        <p:cTn id="6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42" presetClass="path" presetSubtype="0" ac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4.44444E-6 L 0.1457 -0.10649 " pathEditMode="relative" rAng="0" ptsTypes="AA">
                                      <p:cBhvr>
                                        <p:cTn id="6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79" y="-5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5365 -0.22871 L 0.53816 -0.24097 " pathEditMode="relative" rAng="0" ptsTypes="AA">
                                      <p:cBhvr>
                                        <p:cTn id="7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19" y="-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2" grpId="0" animBg="1"/>
      <p:bldP spid="5" grpId="0" animBg="1"/>
      <p:bldP spid="25" grpId="0"/>
      <p:bldP spid="24" grpId="0"/>
      <p:bldP spid="24" grpId="1"/>
      <p:bldP spid="23" grpId="0"/>
      <p:bldP spid="23" grpId="1"/>
      <p:bldP spid="16" grpId="0"/>
      <p:bldP spid="16" grpId="1"/>
      <p:bldP spid="21" grpId="0"/>
      <p:bldP spid="21" grpId="1"/>
      <p:bldP spid="22" grpId="0"/>
      <p:bldP spid="7" grpId="0" animBg="1"/>
      <p:bldP spid="7" grpId="1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9" grpId="3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>
            <a:extLst>
              <a:ext uri="{FF2B5EF4-FFF2-40B4-BE49-F238E27FC236}">
                <a16:creationId xmlns:a16="http://schemas.microsoft.com/office/drawing/2014/main" id="{5E87C8EC-E366-335E-6A71-649BF04AB6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1782" y="2982595"/>
            <a:ext cx="6814457" cy="1325563"/>
          </a:xfrm>
        </p:spPr>
        <p:txBody>
          <a:bodyPr/>
          <a:lstStyle/>
          <a:p>
            <a:r>
              <a:rPr lang="ja-JP" altLang="en-US" dirty="0">
                <a:solidFill>
                  <a:srgbClr val="C00000"/>
                </a:solidFill>
              </a:rPr>
              <a:t>走って</a:t>
            </a:r>
            <a:r>
              <a:rPr lang="ja-JP" altLang="en-US" dirty="0"/>
              <a:t>相手を引き付けて</a:t>
            </a:r>
            <a:br>
              <a:rPr lang="en-US" altLang="ja-JP" dirty="0"/>
            </a:br>
            <a:r>
              <a:rPr lang="ja-JP" altLang="en-US" dirty="0"/>
              <a:t>スペースを作る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48980BF-CEE5-574C-74C3-EEDBD6CA324A}"/>
              </a:ext>
            </a:extLst>
          </p:cNvPr>
          <p:cNvSpPr txBox="1"/>
          <p:nvPr/>
        </p:nvSpPr>
        <p:spPr>
          <a:xfrm>
            <a:off x="754380" y="811530"/>
            <a:ext cx="26581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200" dirty="0"/>
              <a:t>Technique 3</a:t>
            </a:r>
            <a:endParaRPr kumimoji="1" lang="ja-JP" altLang="en-US" sz="3200" dirty="0"/>
          </a:p>
        </p:txBody>
      </p: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032730E8-9D77-72E2-AFF4-0A7B7B64C044}"/>
              </a:ext>
            </a:extLst>
          </p:cNvPr>
          <p:cNvCxnSpPr>
            <a:cxnSpLocks/>
          </p:cNvCxnSpPr>
          <p:nvPr/>
        </p:nvCxnSpPr>
        <p:spPr>
          <a:xfrm>
            <a:off x="720090" y="1451610"/>
            <a:ext cx="2658100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7518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34"/>
    </mc:Choice>
    <mc:Fallback xmlns="">
      <p:transition spd="slow" advTm="3034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|2.4|2.5|2.4|2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2|2.8|4.2|7.8|3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2|4.1|4.4|10.8|3.3|6.7|8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.1|5.2|5.5|4.5|2.8|3.6|5|8.4|4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3|7.3|6.5|6.5|4|5.6|5.8|3.1|5.7|2.6|4.5|4.8|6.1"/>
</p:tagLst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UD デジタル 教科書体">
      <a:majorFont>
        <a:latin typeface="UD デジタル 教科書体 NK-B"/>
        <a:ea typeface="UD デジタル 教科書体 NK-B"/>
        <a:cs typeface=""/>
      </a:majorFont>
      <a:minorFont>
        <a:latin typeface="UD デジタル 教科書体 NK-R"/>
        <a:ea typeface="UD デジタル 教科書体 NK-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</TotalTime>
  <Words>866</Words>
  <Application>Microsoft Office PowerPoint</Application>
  <PresentationFormat>ワイド画面</PresentationFormat>
  <Paragraphs>95</Paragraphs>
  <Slides>10</Slides>
  <Notes>0</Notes>
  <HiddenSlides>1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10</vt:i4>
      </vt:variant>
    </vt:vector>
  </HeadingPairs>
  <TitlesOfParts>
    <vt:vector size="15" baseType="lpstr">
      <vt:lpstr>UD デジタル 教科書体 NK-B</vt:lpstr>
      <vt:lpstr>UD デジタル 教科書体 NK-R</vt:lpstr>
      <vt:lpstr>游ゴシック</vt:lpstr>
      <vt:lpstr>Arial</vt:lpstr>
      <vt:lpstr>Office テーマ</vt:lpstr>
      <vt:lpstr>プレイヤーアイコンのテンプレート（コピーして使用してください）</vt:lpstr>
      <vt:lpstr>サッカーにおける空きスペースの作り方</vt:lpstr>
      <vt:lpstr>ドリブルで相手を引き付けて スペースを作る</vt:lpstr>
      <vt:lpstr>１．ドリブルで守備を引き付けて、スペースを作る方法</vt:lpstr>
      <vt:lpstr>１．ドリブルで守備を引き付けて、スペースを作る方法</vt:lpstr>
      <vt:lpstr>１．ドリブルで守備を引き付けて、スペースを作る方法</vt:lpstr>
      <vt:lpstr>パスで相手を引き付けて スペースを作る</vt:lpstr>
      <vt:lpstr>3．パスで守備を引き付けて、スペースを作る方法</vt:lpstr>
      <vt:lpstr>走って相手を引き付けて スペースを作る</vt:lpstr>
      <vt:lpstr>３．走って守備を引き付けて、スペースを作る方法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Jo Hirotaka</dc:creator>
  <cp:lastModifiedBy>Jo Hirotaka</cp:lastModifiedBy>
  <cp:revision>18</cp:revision>
  <dcterms:created xsi:type="dcterms:W3CDTF">2024-05-13T04:05:30Z</dcterms:created>
  <dcterms:modified xsi:type="dcterms:W3CDTF">2024-07-22T11:22:24Z</dcterms:modified>
</cp:coreProperties>
</file>