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2" r:id="rId3"/>
    <p:sldId id="263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63" autoAdjust="0"/>
    <p:restoredTop sz="96242" autoAdjust="0"/>
  </p:normalViewPr>
  <p:slideViewPr>
    <p:cSldViewPr snapToGrid="0">
      <p:cViewPr>
        <p:scale>
          <a:sx n="50" d="100"/>
          <a:sy n="50" d="100"/>
        </p:scale>
        <p:origin x="652" y="6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C1EDB1-88D5-269A-4E34-F60102DF2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22DC64F-C4A0-023C-F6D5-223CFB105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DBBE2-2502-40D6-BB3D-6D478F8B6730}" type="datetimeFigureOut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D8A5A77-4F73-56A6-E49A-4126942B9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2FB04E0-908D-886C-A455-CD8B273CE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C9497-A5BC-4A5C-B280-A35263AA33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0606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ゴール（片方・ペナなし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55C973B-B584-716A-8182-8637235D1E0F}"/>
              </a:ext>
            </a:extLst>
          </p:cNvPr>
          <p:cNvSpPr/>
          <p:nvPr userDrawn="1"/>
        </p:nvSpPr>
        <p:spPr>
          <a:xfrm>
            <a:off x="-4581832" y="-3104535"/>
            <a:ext cx="21355665" cy="13067071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141CE8B8-E7E5-BBE2-806A-B571D90ACA09}"/>
              </a:ext>
            </a:extLst>
          </p:cNvPr>
          <p:cNvCxnSpPr>
            <a:cxnSpLocks/>
          </p:cNvCxnSpPr>
          <p:nvPr userDrawn="1"/>
        </p:nvCxnSpPr>
        <p:spPr>
          <a:xfrm>
            <a:off x="11195957" y="0"/>
            <a:ext cx="0" cy="685800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4D22E8FB-BB97-EB77-78F7-A0749367480A}"/>
              </a:ext>
            </a:extLst>
          </p:cNvPr>
          <p:cNvSpPr/>
          <p:nvPr userDrawn="1"/>
        </p:nvSpPr>
        <p:spPr>
          <a:xfrm>
            <a:off x="11195957" y="2641600"/>
            <a:ext cx="569212" cy="1574800"/>
          </a:xfrm>
          <a:custGeom>
            <a:avLst/>
            <a:gdLst>
              <a:gd name="connsiteX0" fmla="*/ 0 w 723900"/>
              <a:gd name="connsiteY0" fmla="*/ 0 h 1958340"/>
              <a:gd name="connsiteX1" fmla="*/ 723900 w 723900"/>
              <a:gd name="connsiteY1" fmla="*/ 0 h 1958340"/>
              <a:gd name="connsiteX2" fmla="*/ 723900 w 723900"/>
              <a:gd name="connsiteY2" fmla="*/ 1958340 h 1958340"/>
              <a:gd name="connsiteX3" fmla="*/ 0 w 723900"/>
              <a:gd name="connsiteY3" fmla="*/ 1958340 h 1958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900" h="1958340">
                <a:moveTo>
                  <a:pt x="0" y="0"/>
                </a:moveTo>
                <a:lnTo>
                  <a:pt x="723900" y="0"/>
                </a:lnTo>
                <a:lnTo>
                  <a:pt x="723900" y="1958340"/>
                </a:lnTo>
                <a:lnTo>
                  <a:pt x="0" y="1958340"/>
                </a:lnTo>
              </a:path>
            </a:pathLst>
          </a:custGeom>
          <a:pattFill prst="lgGrid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76200" cap="sq"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23900"/>
                      <a:gd name="connsiteY0" fmla="*/ 0 h 1958340"/>
                      <a:gd name="connsiteX1" fmla="*/ 340233 w 723900"/>
                      <a:gd name="connsiteY1" fmla="*/ 0 h 1958340"/>
                      <a:gd name="connsiteX2" fmla="*/ 723900 w 723900"/>
                      <a:gd name="connsiteY2" fmla="*/ 0 h 1958340"/>
                      <a:gd name="connsiteX3" fmla="*/ 723900 w 723900"/>
                      <a:gd name="connsiteY3" fmla="*/ 470002 h 1958340"/>
                      <a:gd name="connsiteX4" fmla="*/ 723900 w 723900"/>
                      <a:gd name="connsiteY4" fmla="*/ 959587 h 1958340"/>
                      <a:gd name="connsiteX5" fmla="*/ 723900 w 723900"/>
                      <a:gd name="connsiteY5" fmla="*/ 1449172 h 1958340"/>
                      <a:gd name="connsiteX6" fmla="*/ 723900 w 723900"/>
                      <a:gd name="connsiteY6" fmla="*/ 1958340 h 1958340"/>
                      <a:gd name="connsiteX7" fmla="*/ 354711 w 723900"/>
                      <a:gd name="connsiteY7" fmla="*/ 1958340 h 1958340"/>
                      <a:gd name="connsiteX8" fmla="*/ 0 w 723900"/>
                      <a:gd name="connsiteY8" fmla="*/ 1958340 h 1958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23900" h="1958340" fill="none" extrusionOk="0">
                        <a:moveTo>
                          <a:pt x="0" y="0"/>
                        </a:moveTo>
                        <a:cubicBezTo>
                          <a:pt x="84616" y="-24247"/>
                          <a:pt x="229934" y="37224"/>
                          <a:pt x="340233" y="0"/>
                        </a:cubicBezTo>
                        <a:cubicBezTo>
                          <a:pt x="450532" y="-37224"/>
                          <a:pt x="552359" y="12744"/>
                          <a:pt x="723900" y="0"/>
                        </a:cubicBezTo>
                        <a:cubicBezTo>
                          <a:pt x="727270" y="113098"/>
                          <a:pt x="702034" y="352073"/>
                          <a:pt x="723900" y="470002"/>
                        </a:cubicBezTo>
                        <a:cubicBezTo>
                          <a:pt x="745766" y="587931"/>
                          <a:pt x="670662" y="821991"/>
                          <a:pt x="723900" y="959587"/>
                        </a:cubicBezTo>
                        <a:cubicBezTo>
                          <a:pt x="777138" y="1097183"/>
                          <a:pt x="712851" y="1266955"/>
                          <a:pt x="723900" y="1449172"/>
                        </a:cubicBezTo>
                        <a:cubicBezTo>
                          <a:pt x="734949" y="1631389"/>
                          <a:pt x="670188" y="1776913"/>
                          <a:pt x="723900" y="1958340"/>
                        </a:cubicBezTo>
                        <a:cubicBezTo>
                          <a:pt x="611295" y="1962621"/>
                          <a:pt x="458950" y="1928424"/>
                          <a:pt x="354711" y="1958340"/>
                        </a:cubicBezTo>
                        <a:cubicBezTo>
                          <a:pt x="250472" y="1988256"/>
                          <a:pt x="76077" y="1958097"/>
                          <a:pt x="0" y="1958340"/>
                        </a:cubicBezTo>
                      </a:path>
                      <a:path w="723900" h="1958340" stroke="0" extrusionOk="0">
                        <a:moveTo>
                          <a:pt x="0" y="0"/>
                        </a:moveTo>
                        <a:cubicBezTo>
                          <a:pt x="111920" y="-20291"/>
                          <a:pt x="281107" y="28513"/>
                          <a:pt x="354711" y="0"/>
                        </a:cubicBezTo>
                        <a:cubicBezTo>
                          <a:pt x="428315" y="-28513"/>
                          <a:pt x="616076" y="30754"/>
                          <a:pt x="723900" y="0"/>
                        </a:cubicBezTo>
                        <a:cubicBezTo>
                          <a:pt x="732020" y="233087"/>
                          <a:pt x="666029" y="411202"/>
                          <a:pt x="723900" y="528752"/>
                        </a:cubicBezTo>
                        <a:cubicBezTo>
                          <a:pt x="781771" y="646302"/>
                          <a:pt x="718607" y="782915"/>
                          <a:pt x="723900" y="1018337"/>
                        </a:cubicBezTo>
                        <a:cubicBezTo>
                          <a:pt x="729193" y="1253760"/>
                          <a:pt x="672313" y="1313277"/>
                          <a:pt x="723900" y="1468755"/>
                        </a:cubicBezTo>
                        <a:cubicBezTo>
                          <a:pt x="775487" y="1624233"/>
                          <a:pt x="674449" y="1738508"/>
                          <a:pt x="723900" y="1958340"/>
                        </a:cubicBezTo>
                        <a:cubicBezTo>
                          <a:pt x="585203" y="1998743"/>
                          <a:pt x="509692" y="1930969"/>
                          <a:pt x="361950" y="1958340"/>
                        </a:cubicBezTo>
                        <a:cubicBezTo>
                          <a:pt x="214208" y="1985711"/>
                          <a:pt x="161814" y="1925607"/>
                          <a:pt x="0" y="1958340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">
            <a:extLst>
              <a:ext uri="{FF2B5EF4-FFF2-40B4-BE49-F238E27FC236}">
                <a16:creationId xmlns:a16="http://schemas.microsoft.com/office/drawing/2014/main" id="{1B700993-4606-5A50-6971-765C21BCD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46" y="103869"/>
            <a:ext cx="10515600" cy="59281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解説ボックス">
            <a:extLst>
              <a:ext uri="{FF2B5EF4-FFF2-40B4-BE49-F238E27FC236}">
                <a16:creationId xmlns:a16="http://schemas.microsoft.com/office/drawing/2014/main" id="{1F4BACC8-B26C-F818-BE14-A14543DCE16F}"/>
              </a:ext>
            </a:extLst>
          </p:cNvPr>
          <p:cNvSpPr/>
          <p:nvPr userDrawn="1"/>
        </p:nvSpPr>
        <p:spPr>
          <a:xfrm>
            <a:off x="224972" y="5733329"/>
            <a:ext cx="11742057" cy="957939"/>
          </a:xfrm>
          <a:prstGeom prst="roundRect">
            <a:avLst>
              <a:gd name="adj" fmla="val 11099"/>
            </a:avLst>
          </a:prstGeom>
          <a:solidFill>
            <a:srgbClr val="FFFFFF">
              <a:alpha val="80000"/>
            </a:srgb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268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ゴール（片方・ペナあ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55C973B-B584-716A-8182-8637235D1E0F}"/>
              </a:ext>
            </a:extLst>
          </p:cNvPr>
          <p:cNvSpPr/>
          <p:nvPr userDrawn="1"/>
        </p:nvSpPr>
        <p:spPr>
          <a:xfrm>
            <a:off x="-4581832" y="-3104535"/>
            <a:ext cx="21355665" cy="13067071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141CE8B8-E7E5-BBE2-806A-B571D90ACA09}"/>
              </a:ext>
            </a:extLst>
          </p:cNvPr>
          <p:cNvCxnSpPr>
            <a:cxnSpLocks/>
          </p:cNvCxnSpPr>
          <p:nvPr userDrawn="1"/>
        </p:nvCxnSpPr>
        <p:spPr>
          <a:xfrm>
            <a:off x="11195957" y="0"/>
            <a:ext cx="0" cy="685800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A2317F4-8004-4634-0303-779B8F47F345}"/>
              </a:ext>
            </a:extLst>
          </p:cNvPr>
          <p:cNvGrpSpPr/>
          <p:nvPr userDrawn="1"/>
        </p:nvGrpSpPr>
        <p:grpSpPr>
          <a:xfrm>
            <a:off x="8583220" y="1016037"/>
            <a:ext cx="2612736" cy="4825928"/>
            <a:chOff x="9356448" y="1730142"/>
            <a:chExt cx="1839508" cy="3397717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55DA22E-EF92-7DFF-8191-EF14BE725405}"/>
                </a:ext>
              </a:extLst>
            </p:cNvPr>
            <p:cNvSpPr/>
            <p:nvPr userDrawn="1"/>
          </p:nvSpPr>
          <p:spPr>
            <a:xfrm flipH="1">
              <a:off x="10568775" y="2486311"/>
              <a:ext cx="627179" cy="1885379"/>
            </a:xfrm>
            <a:prstGeom prst="rect">
              <a:avLst/>
            </a:prstGeom>
            <a:noFill/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E21ECC5F-2F04-C679-245B-43EBAD41C5DD}"/>
                </a:ext>
              </a:extLst>
            </p:cNvPr>
            <p:cNvSpPr/>
            <p:nvPr userDrawn="1"/>
          </p:nvSpPr>
          <p:spPr>
            <a:xfrm flipH="1">
              <a:off x="9701023" y="1730142"/>
              <a:ext cx="1494933" cy="3397717"/>
            </a:xfrm>
            <a:prstGeom prst="rect">
              <a:avLst/>
            </a:prstGeom>
            <a:noFill/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円弧 16">
              <a:extLst>
                <a:ext uri="{FF2B5EF4-FFF2-40B4-BE49-F238E27FC236}">
                  <a16:creationId xmlns:a16="http://schemas.microsoft.com/office/drawing/2014/main" id="{F3190042-4089-84F1-1A08-3C9AFB43A15D}"/>
                </a:ext>
              </a:extLst>
            </p:cNvPr>
            <p:cNvSpPr/>
            <p:nvPr userDrawn="1"/>
          </p:nvSpPr>
          <p:spPr>
            <a:xfrm rot="18900000" flipH="1">
              <a:off x="9356448" y="2652326"/>
              <a:ext cx="1563563" cy="1553349"/>
            </a:xfrm>
            <a:prstGeom prst="arc">
              <a:avLst>
                <a:gd name="adj1" fmla="val 15599800"/>
                <a:gd name="adj2" fmla="val 623593"/>
              </a:avLst>
            </a:prstGeom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8" name="楕円 17">
            <a:extLst>
              <a:ext uri="{FF2B5EF4-FFF2-40B4-BE49-F238E27FC236}">
                <a16:creationId xmlns:a16="http://schemas.microsoft.com/office/drawing/2014/main" id="{EA250FBB-4D10-5D4A-802B-5A72CEF0FF66}"/>
              </a:ext>
            </a:extLst>
          </p:cNvPr>
          <p:cNvSpPr/>
          <p:nvPr userDrawn="1"/>
        </p:nvSpPr>
        <p:spPr>
          <a:xfrm flipH="1">
            <a:off x="9641850" y="3321000"/>
            <a:ext cx="216000" cy="216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4D22E8FB-BB97-EB77-78F7-A0749367480A}"/>
              </a:ext>
            </a:extLst>
          </p:cNvPr>
          <p:cNvSpPr/>
          <p:nvPr userDrawn="1"/>
        </p:nvSpPr>
        <p:spPr>
          <a:xfrm>
            <a:off x="11195957" y="2641600"/>
            <a:ext cx="569212" cy="1574800"/>
          </a:xfrm>
          <a:custGeom>
            <a:avLst/>
            <a:gdLst>
              <a:gd name="connsiteX0" fmla="*/ 0 w 723900"/>
              <a:gd name="connsiteY0" fmla="*/ 0 h 1958340"/>
              <a:gd name="connsiteX1" fmla="*/ 723900 w 723900"/>
              <a:gd name="connsiteY1" fmla="*/ 0 h 1958340"/>
              <a:gd name="connsiteX2" fmla="*/ 723900 w 723900"/>
              <a:gd name="connsiteY2" fmla="*/ 1958340 h 1958340"/>
              <a:gd name="connsiteX3" fmla="*/ 0 w 723900"/>
              <a:gd name="connsiteY3" fmla="*/ 1958340 h 1958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900" h="1958340">
                <a:moveTo>
                  <a:pt x="0" y="0"/>
                </a:moveTo>
                <a:lnTo>
                  <a:pt x="723900" y="0"/>
                </a:lnTo>
                <a:lnTo>
                  <a:pt x="723900" y="1958340"/>
                </a:lnTo>
                <a:lnTo>
                  <a:pt x="0" y="1958340"/>
                </a:lnTo>
              </a:path>
            </a:pathLst>
          </a:custGeom>
          <a:pattFill prst="lgGrid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 w="76200" cap="sq"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23900"/>
                      <a:gd name="connsiteY0" fmla="*/ 0 h 1958340"/>
                      <a:gd name="connsiteX1" fmla="*/ 340233 w 723900"/>
                      <a:gd name="connsiteY1" fmla="*/ 0 h 1958340"/>
                      <a:gd name="connsiteX2" fmla="*/ 723900 w 723900"/>
                      <a:gd name="connsiteY2" fmla="*/ 0 h 1958340"/>
                      <a:gd name="connsiteX3" fmla="*/ 723900 w 723900"/>
                      <a:gd name="connsiteY3" fmla="*/ 470002 h 1958340"/>
                      <a:gd name="connsiteX4" fmla="*/ 723900 w 723900"/>
                      <a:gd name="connsiteY4" fmla="*/ 959587 h 1958340"/>
                      <a:gd name="connsiteX5" fmla="*/ 723900 w 723900"/>
                      <a:gd name="connsiteY5" fmla="*/ 1449172 h 1958340"/>
                      <a:gd name="connsiteX6" fmla="*/ 723900 w 723900"/>
                      <a:gd name="connsiteY6" fmla="*/ 1958340 h 1958340"/>
                      <a:gd name="connsiteX7" fmla="*/ 354711 w 723900"/>
                      <a:gd name="connsiteY7" fmla="*/ 1958340 h 1958340"/>
                      <a:gd name="connsiteX8" fmla="*/ 0 w 723900"/>
                      <a:gd name="connsiteY8" fmla="*/ 1958340 h 1958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23900" h="1958340" fill="none" extrusionOk="0">
                        <a:moveTo>
                          <a:pt x="0" y="0"/>
                        </a:moveTo>
                        <a:cubicBezTo>
                          <a:pt x="84616" y="-24247"/>
                          <a:pt x="229934" y="37224"/>
                          <a:pt x="340233" y="0"/>
                        </a:cubicBezTo>
                        <a:cubicBezTo>
                          <a:pt x="450532" y="-37224"/>
                          <a:pt x="552359" y="12744"/>
                          <a:pt x="723900" y="0"/>
                        </a:cubicBezTo>
                        <a:cubicBezTo>
                          <a:pt x="727270" y="113098"/>
                          <a:pt x="702034" y="352073"/>
                          <a:pt x="723900" y="470002"/>
                        </a:cubicBezTo>
                        <a:cubicBezTo>
                          <a:pt x="745766" y="587931"/>
                          <a:pt x="670662" y="821991"/>
                          <a:pt x="723900" y="959587"/>
                        </a:cubicBezTo>
                        <a:cubicBezTo>
                          <a:pt x="777138" y="1097183"/>
                          <a:pt x="712851" y="1266955"/>
                          <a:pt x="723900" y="1449172"/>
                        </a:cubicBezTo>
                        <a:cubicBezTo>
                          <a:pt x="734949" y="1631389"/>
                          <a:pt x="670188" y="1776913"/>
                          <a:pt x="723900" y="1958340"/>
                        </a:cubicBezTo>
                        <a:cubicBezTo>
                          <a:pt x="611295" y="1962621"/>
                          <a:pt x="458950" y="1928424"/>
                          <a:pt x="354711" y="1958340"/>
                        </a:cubicBezTo>
                        <a:cubicBezTo>
                          <a:pt x="250472" y="1988256"/>
                          <a:pt x="76077" y="1958097"/>
                          <a:pt x="0" y="1958340"/>
                        </a:cubicBezTo>
                      </a:path>
                      <a:path w="723900" h="1958340" stroke="0" extrusionOk="0">
                        <a:moveTo>
                          <a:pt x="0" y="0"/>
                        </a:moveTo>
                        <a:cubicBezTo>
                          <a:pt x="111920" y="-20291"/>
                          <a:pt x="281107" y="28513"/>
                          <a:pt x="354711" y="0"/>
                        </a:cubicBezTo>
                        <a:cubicBezTo>
                          <a:pt x="428315" y="-28513"/>
                          <a:pt x="616076" y="30754"/>
                          <a:pt x="723900" y="0"/>
                        </a:cubicBezTo>
                        <a:cubicBezTo>
                          <a:pt x="732020" y="233087"/>
                          <a:pt x="666029" y="411202"/>
                          <a:pt x="723900" y="528752"/>
                        </a:cubicBezTo>
                        <a:cubicBezTo>
                          <a:pt x="781771" y="646302"/>
                          <a:pt x="718607" y="782915"/>
                          <a:pt x="723900" y="1018337"/>
                        </a:cubicBezTo>
                        <a:cubicBezTo>
                          <a:pt x="729193" y="1253760"/>
                          <a:pt x="672313" y="1313277"/>
                          <a:pt x="723900" y="1468755"/>
                        </a:cubicBezTo>
                        <a:cubicBezTo>
                          <a:pt x="775487" y="1624233"/>
                          <a:pt x="674449" y="1738508"/>
                          <a:pt x="723900" y="1958340"/>
                        </a:cubicBezTo>
                        <a:cubicBezTo>
                          <a:pt x="585203" y="1998743"/>
                          <a:pt x="509692" y="1930969"/>
                          <a:pt x="361950" y="1958340"/>
                        </a:cubicBezTo>
                        <a:cubicBezTo>
                          <a:pt x="214208" y="1985711"/>
                          <a:pt x="161814" y="1925607"/>
                          <a:pt x="0" y="1958340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タイトル 1">
            <a:extLst>
              <a:ext uri="{FF2B5EF4-FFF2-40B4-BE49-F238E27FC236}">
                <a16:creationId xmlns:a16="http://schemas.microsoft.com/office/drawing/2014/main" id="{E5C72178-BD4B-CBED-B5D5-FA73F4E0E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46" y="103869"/>
            <a:ext cx="10515600" cy="59281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4090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ピッチ全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55C973B-B584-716A-8182-8637235D1E0F}"/>
              </a:ext>
            </a:extLst>
          </p:cNvPr>
          <p:cNvSpPr/>
          <p:nvPr userDrawn="1"/>
        </p:nvSpPr>
        <p:spPr>
          <a:xfrm>
            <a:off x="-4581832" y="-3104535"/>
            <a:ext cx="21355665" cy="13067071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5FD441DC-5106-9970-717D-7FE7D4DE8215}"/>
              </a:ext>
            </a:extLst>
          </p:cNvPr>
          <p:cNvGrpSpPr/>
          <p:nvPr userDrawn="1"/>
        </p:nvGrpSpPr>
        <p:grpSpPr>
          <a:xfrm>
            <a:off x="221381" y="-112350"/>
            <a:ext cx="11749238" cy="7082701"/>
            <a:chOff x="221381" y="-112350"/>
            <a:chExt cx="11749238" cy="7082701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028A21F8-ECA5-0C94-0D42-4EB947783867}"/>
                </a:ext>
              </a:extLst>
            </p:cNvPr>
            <p:cNvSpPr/>
            <p:nvPr userDrawn="1"/>
          </p:nvSpPr>
          <p:spPr>
            <a:xfrm>
              <a:off x="558165" y="65315"/>
              <a:ext cx="11075670" cy="6727371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6460F360-1DE4-0044-97B2-5963ABAD58C7}"/>
                </a:ext>
              </a:extLst>
            </p:cNvPr>
            <p:cNvCxnSpPr>
              <a:stCxn id="6" idx="0"/>
              <a:endCxn id="6" idx="2"/>
            </p:cNvCxnSpPr>
            <p:nvPr userDrawn="1"/>
          </p:nvCxnSpPr>
          <p:spPr>
            <a:xfrm>
              <a:off x="6096000" y="65315"/>
              <a:ext cx="0" cy="6727371"/>
            </a:xfrm>
            <a:prstGeom prst="line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楕円 9">
              <a:extLst>
                <a:ext uri="{FF2B5EF4-FFF2-40B4-BE49-F238E27FC236}">
                  <a16:creationId xmlns:a16="http://schemas.microsoft.com/office/drawing/2014/main" id="{354F0649-D3A5-D459-0A9C-189A3E483D8F}"/>
                </a:ext>
              </a:extLst>
            </p:cNvPr>
            <p:cNvSpPr/>
            <p:nvPr userDrawn="1"/>
          </p:nvSpPr>
          <p:spPr>
            <a:xfrm>
              <a:off x="5276616" y="2609616"/>
              <a:ext cx="1638768" cy="1638768"/>
            </a:xfrm>
            <a:prstGeom prst="ellipse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円弧 14">
              <a:extLst>
                <a:ext uri="{FF2B5EF4-FFF2-40B4-BE49-F238E27FC236}">
                  <a16:creationId xmlns:a16="http://schemas.microsoft.com/office/drawing/2014/main" id="{1CD6DC45-5E2D-AF90-A8A0-90853A0A76A6}"/>
                </a:ext>
              </a:extLst>
            </p:cNvPr>
            <p:cNvSpPr/>
            <p:nvPr userDrawn="1"/>
          </p:nvSpPr>
          <p:spPr>
            <a:xfrm>
              <a:off x="378165" y="6610351"/>
              <a:ext cx="360000" cy="360000"/>
            </a:xfrm>
            <a:prstGeom prst="arc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円弧 15">
              <a:extLst>
                <a:ext uri="{FF2B5EF4-FFF2-40B4-BE49-F238E27FC236}">
                  <a16:creationId xmlns:a16="http://schemas.microsoft.com/office/drawing/2014/main" id="{426CE14C-79B0-1C03-F731-82B5535D047D}"/>
                </a:ext>
              </a:extLst>
            </p:cNvPr>
            <p:cNvSpPr/>
            <p:nvPr userDrawn="1"/>
          </p:nvSpPr>
          <p:spPr>
            <a:xfrm rot="5400000">
              <a:off x="378165" y="-112350"/>
              <a:ext cx="360000" cy="360000"/>
            </a:xfrm>
            <a:prstGeom prst="arc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円弧 16">
              <a:extLst>
                <a:ext uri="{FF2B5EF4-FFF2-40B4-BE49-F238E27FC236}">
                  <a16:creationId xmlns:a16="http://schemas.microsoft.com/office/drawing/2014/main" id="{4E466A8D-C6BC-3DD7-3782-5741DAD45004}"/>
                </a:ext>
              </a:extLst>
            </p:cNvPr>
            <p:cNvSpPr/>
            <p:nvPr userDrawn="1"/>
          </p:nvSpPr>
          <p:spPr>
            <a:xfrm rot="10800000">
              <a:off x="11453834" y="-112350"/>
              <a:ext cx="360000" cy="360000"/>
            </a:xfrm>
            <a:prstGeom prst="arc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円弧 17">
              <a:extLst>
                <a:ext uri="{FF2B5EF4-FFF2-40B4-BE49-F238E27FC236}">
                  <a16:creationId xmlns:a16="http://schemas.microsoft.com/office/drawing/2014/main" id="{08972175-77B8-D869-DACA-D986EBE86E42}"/>
                </a:ext>
              </a:extLst>
            </p:cNvPr>
            <p:cNvSpPr/>
            <p:nvPr userDrawn="1"/>
          </p:nvSpPr>
          <p:spPr>
            <a:xfrm rot="16200000">
              <a:off x="11453834" y="6610351"/>
              <a:ext cx="360000" cy="360000"/>
            </a:xfrm>
            <a:prstGeom prst="arc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フリーフォーム: 図形 2">
              <a:extLst>
                <a:ext uri="{FF2B5EF4-FFF2-40B4-BE49-F238E27FC236}">
                  <a16:creationId xmlns:a16="http://schemas.microsoft.com/office/drawing/2014/main" id="{9739B59C-5442-5034-648E-F3DBA72F0DA9}"/>
                </a:ext>
              </a:extLst>
            </p:cNvPr>
            <p:cNvSpPr/>
            <p:nvPr userDrawn="1"/>
          </p:nvSpPr>
          <p:spPr>
            <a:xfrm flipH="1">
              <a:off x="221381" y="2952765"/>
              <a:ext cx="336784" cy="952471"/>
            </a:xfrm>
            <a:custGeom>
              <a:avLst/>
              <a:gdLst>
                <a:gd name="connsiteX0" fmla="*/ 0 w 723900"/>
                <a:gd name="connsiteY0" fmla="*/ 0 h 1958340"/>
                <a:gd name="connsiteX1" fmla="*/ 723900 w 723900"/>
                <a:gd name="connsiteY1" fmla="*/ 0 h 1958340"/>
                <a:gd name="connsiteX2" fmla="*/ 723900 w 723900"/>
                <a:gd name="connsiteY2" fmla="*/ 1958340 h 1958340"/>
                <a:gd name="connsiteX3" fmla="*/ 0 w 723900"/>
                <a:gd name="connsiteY3" fmla="*/ 1958340 h 195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900" h="1958340">
                  <a:moveTo>
                    <a:pt x="0" y="0"/>
                  </a:moveTo>
                  <a:lnTo>
                    <a:pt x="723900" y="0"/>
                  </a:lnTo>
                  <a:lnTo>
                    <a:pt x="723900" y="1958340"/>
                  </a:lnTo>
                  <a:lnTo>
                    <a:pt x="0" y="1958340"/>
                  </a:lnTo>
                </a:path>
              </a:pathLst>
            </a:custGeom>
            <a:pattFill prst="lgGrid">
              <a:fgClr>
                <a:schemeClr val="tx1">
                  <a:lumMod val="75000"/>
                  <a:lumOff val="25000"/>
                </a:schemeClr>
              </a:fgClr>
              <a:bgClr>
                <a:schemeClr val="bg1"/>
              </a:bgClr>
            </a:pattFill>
            <a:ln w="57150" cap="sq"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723900"/>
                        <a:gd name="connsiteY0" fmla="*/ 0 h 1958340"/>
                        <a:gd name="connsiteX1" fmla="*/ 340233 w 723900"/>
                        <a:gd name="connsiteY1" fmla="*/ 0 h 1958340"/>
                        <a:gd name="connsiteX2" fmla="*/ 723900 w 723900"/>
                        <a:gd name="connsiteY2" fmla="*/ 0 h 1958340"/>
                        <a:gd name="connsiteX3" fmla="*/ 723900 w 723900"/>
                        <a:gd name="connsiteY3" fmla="*/ 470002 h 1958340"/>
                        <a:gd name="connsiteX4" fmla="*/ 723900 w 723900"/>
                        <a:gd name="connsiteY4" fmla="*/ 959587 h 1958340"/>
                        <a:gd name="connsiteX5" fmla="*/ 723900 w 723900"/>
                        <a:gd name="connsiteY5" fmla="*/ 1449172 h 1958340"/>
                        <a:gd name="connsiteX6" fmla="*/ 723900 w 723900"/>
                        <a:gd name="connsiteY6" fmla="*/ 1958340 h 1958340"/>
                        <a:gd name="connsiteX7" fmla="*/ 354711 w 723900"/>
                        <a:gd name="connsiteY7" fmla="*/ 1958340 h 1958340"/>
                        <a:gd name="connsiteX8" fmla="*/ 0 w 723900"/>
                        <a:gd name="connsiteY8" fmla="*/ 1958340 h 19583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23900" h="1958340" fill="none" extrusionOk="0">
                          <a:moveTo>
                            <a:pt x="0" y="0"/>
                          </a:moveTo>
                          <a:cubicBezTo>
                            <a:pt x="84616" y="-24247"/>
                            <a:pt x="229934" y="37224"/>
                            <a:pt x="340233" y="0"/>
                          </a:cubicBezTo>
                          <a:cubicBezTo>
                            <a:pt x="450532" y="-37224"/>
                            <a:pt x="552359" y="12744"/>
                            <a:pt x="723900" y="0"/>
                          </a:cubicBezTo>
                          <a:cubicBezTo>
                            <a:pt x="727270" y="113098"/>
                            <a:pt x="702034" y="352073"/>
                            <a:pt x="723900" y="470002"/>
                          </a:cubicBezTo>
                          <a:cubicBezTo>
                            <a:pt x="745766" y="587931"/>
                            <a:pt x="670662" y="821991"/>
                            <a:pt x="723900" y="959587"/>
                          </a:cubicBezTo>
                          <a:cubicBezTo>
                            <a:pt x="777138" y="1097183"/>
                            <a:pt x="712851" y="1266955"/>
                            <a:pt x="723900" y="1449172"/>
                          </a:cubicBezTo>
                          <a:cubicBezTo>
                            <a:pt x="734949" y="1631389"/>
                            <a:pt x="670188" y="1776913"/>
                            <a:pt x="723900" y="1958340"/>
                          </a:cubicBezTo>
                          <a:cubicBezTo>
                            <a:pt x="611295" y="1962621"/>
                            <a:pt x="458950" y="1928424"/>
                            <a:pt x="354711" y="1958340"/>
                          </a:cubicBezTo>
                          <a:cubicBezTo>
                            <a:pt x="250472" y="1988256"/>
                            <a:pt x="76077" y="1958097"/>
                            <a:pt x="0" y="1958340"/>
                          </a:cubicBezTo>
                        </a:path>
                        <a:path w="723900" h="1958340" stroke="0" extrusionOk="0">
                          <a:moveTo>
                            <a:pt x="0" y="0"/>
                          </a:moveTo>
                          <a:cubicBezTo>
                            <a:pt x="111920" y="-20291"/>
                            <a:pt x="281107" y="28513"/>
                            <a:pt x="354711" y="0"/>
                          </a:cubicBezTo>
                          <a:cubicBezTo>
                            <a:pt x="428315" y="-28513"/>
                            <a:pt x="616076" y="30754"/>
                            <a:pt x="723900" y="0"/>
                          </a:cubicBezTo>
                          <a:cubicBezTo>
                            <a:pt x="732020" y="233087"/>
                            <a:pt x="666029" y="411202"/>
                            <a:pt x="723900" y="528752"/>
                          </a:cubicBezTo>
                          <a:cubicBezTo>
                            <a:pt x="781771" y="646302"/>
                            <a:pt x="718607" y="782915"/>
                            <a:pt x="723900" y="1018337"/>
                          </a:cubicBezTo>
                          <a:cubicBezTo>
                            <a:pt x="729193" y="1253760"/>
                            <a:pt x="672313" y="1313277"/>
                            <a:pt x="723900" y="1468755"/>
                          </a:cubicBezTo>
                          <a:cubicBezTo>
                            <a:pt x="775487" y="1624233"/>
                            <a:pt x="674449" y="1738508"/>
                            <a:pt x="723900" y="1958340"/>
                          </a:cubicBezTo>
                          <a:cubicBezTo>
                            <a:pt x="585203" y="1998743"/>
                            <a:pt x="509692" y="1930969"/>
                            <a:pt x="361950" y="1958340"/>
                          </a:cubicBezTo>
                          <a:cubicBezTo>
                            <a:pt x="214208" y="1985711"/>
                            <a:pt x="161814" y="1925607"/>
                            <a:pt x="0" y="1958340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602489E7-C3CB-BF59-88DF-573F2A2C9435}"/>
                </a:ext>
              </a:extLst>
            </p:cNvPr>
            <p:cNvSpPr/>
            <p:nvPr userDrawn="1"/>
          </p:nvSpPr>
          <p:spPr>
            <a:xfrm>
              <a:off x="558165" y="2609616"/>
              <a:ext cx="529490" cy="1638769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9338EDF8-CA6A-DAEB-DDD4-C8D5D97BEC2B}"/>
                </a:ext>
              </a:extLst>
            </p:cNvPr>
            <p:cNvSpPr/>
            <p:nvPr userDrawn="1"/>
          </p:nvSpPr>
          <p:spPr>
            <a:xfrm>
              <a:off x="558164" y="1730142"/>
              <a:ext cx="1494933" cy="3397717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円弧 18">
              <a:extLst>
                <a:ext uri="{FF2B5EF4-FFF2-40B4-BE49-F238E27FC236}">
                  <a16:creationId xmlns:a16="http://schemas.microsoft.com/office/drawing/2014/main" id="{89244E36-CB8F-FABC-B342-634A02124AC3}"/>
                </a:ext>
              </a:extLst>
            </p:cNvPr>
            <p:cNvSpPr/>
            <p:nvPr userDrawn="1"/>
          </p:nvSpPr>
          <p:spPr>
            <a:xfrm rot="2700000">
              <a:off x="834109" y="2652326"/>
              <a:ext cx="1563563" cy="1553349"/>
            </a:xfrm>
            <a:prstGeom prst="arc">
              <a:avLst>
                <a:gd name="adj1" fmla="val 15599800"/>
                <a:gd name="adj2" fmla="val 623593"/>
              </a:avLst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楕円 20">
              <a:extLst>
                <a:ext uri="{FF2B5EF4-FFF2-40B4-BE49-F238E27FC236}">
                  <a16:creationId xmlns:a16="http://schemas.microsoft.com/office/drawing/2014/main" id="{4B2EEBA6-37EE-4FAD-D672-E8AAD7E68751}"/>
                </a:ext>
              </a:extLst>
            </p:cNvPr>
            <p:cNvSpPr/>
            <p:nvPr userDrawn="1"/>
          </p:nvSpPr>
          <p:spPr>
            <a:xfrm>
              <a:off x="1486414" y="3357000"/>
              <a:ext cx="144000" cy="144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3" name="楕円 22">
              <a:extLst>
                <a:ext uri="{FF2B5EF4-FFF2-40B4-BE49-F238E27FC236}">
                  <a16:creationId xmlns:a16="http://schemas.microsoft.com/office/drawing/2014/main" id="{5450656B-BFA4-F0DE-B170-5A479DA5E971}"/>
                </a:ext>
              </a:extLst>
            </p:cNvPr>
            <p:cNvSpPr/>
            <p:nvPr userDrawn="1"/>
          </p:nvSpPr>
          <p:spPr>
            <a:xfrm>
              <a:off x="6024000" y="3357000"/>
              <a:ext cx="144000" cy="144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5" name="フリーフォーム: 図形 24">
              <a:extLst>
                <a:ext uri="{FF2B5EF4-FFF2-40B4-BE49-F238E27FC236}">
                  <a16:creationId xmlns:a16="http://schemas.microsoft.com/office/drawing/2014/main" id="{0726F0D6-6A73-B989-8B48-262E8061D76E}"/>
                </a:ext>
              </a:extLst>
            </p:cNvPr>
            <p:cNvSpPr/>
            <p:nvPr userDrawn="1"/>
          </p:nvSpPr>
          <p:spPr>
            <a:xfrm>
              <a:off x="11633835" y="2952765"/>
              <a:ext cx="336784" cy="952471"/>
            </a:xfrm>
            <a:custGeom>
              <a:avLst/>
              <a:gdLst>
                <a:gd name="connsiteX0" fmla="*/ 0 w 723900"/>
                <a:gd name="connsiteY0" fmla="*/ 0 h 1958340"/>
                <a:gd name="connsiteX1" fmla="*/ 723900 w 723900"/>
                <a:gd name="connsiteY1" fmla="*/ 0 h 1958340"/>
                <a:gd name="connsiteX2" fmla="*/ 723900 w 723900"/>
                <a:gd name="connsiteY2" fmla="*/ 1958340 h 1958340"/>
                <a:gd name="connsiteX3" fmla="*/ 0 w 723900"/>
                <a:gd name="connsiteY3" fmla="*/ 1958340 h 195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900" h="1958340">
                  <a:moveTo>
                    <a:pt x="0" y="0"/>
                  </a:moveTo>
                  <a:lnTo>
                    <a:pt x="723900" y="0"/>
                  </a:lnTo>
                  <a:lnTo>
                    <a:pt x="723900" y="1958340"/>
                  </a:lnTo>
                  <a:lnTo>
                    <a:pt x="0" y="1958340"/>
                  </a:lnTo>
                </a:path>
              </a:pathLst>
            </a:custGeom>
            <a:pattFill prst="lgGrid">
              <a:fgClr>
                <a:schemeClr val="tx1">
                  <a:lumMod val="75000"/>
                  <a:lumOff val="25000"/>
                </a:schemeClr>
              </a:fgClr>
              <a:bgClr>
                <a:schemeClr val="bg1"/>
              </a:bgClr>
            </a:pattFill>
            <a:ln w="57150" cap="sq"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723900"/>
                        <a:gd name="connsiteY0" fmla="*/ 0 h 1958340"/>
                        <a:gd name="connsiteX1" fmla="*/ 340233 w 723900"/>
                        <a:gd name="connsiteY1" fmla="*/ 0 h 1958340"/>
                        <a:gd name="connsiteX2" fmla="*/ 723900 w 723900"/>
                        <a:gd name="connsiteY2" fmla="*/ 0 h 1958340"/>
                        <a:gd name="connsiteX3" fmla="*/ 723900 w 723900"/>
                        <a:gd name="connsiteY3" fmla="*/ 470002 h 1958340"/>
                        <a:gd name="connsiteX4" fmla="*/ 723900 w 723900"/>
                        <a:gd name="connsiteY4" fmla="*/ 959587 h 1958340"/>
                        <a:gd name="connsiteX5" fmla="*/ 723900 w 723900"/>
                        <a:gd name="connsiteY5" fmla="*/ 1449172 h 1958340"/>
                        <a:gd name="connsiteX6" fmla="*/ 723900 w 723900"/>
                        <a:gd name="connsiteY6" fmla="*/ 1958340 h 1958340"/>
                        <a:gd name="connsiteX7" fmla="*/ 354711 w 723900"/>
                        <a:gd name="connsiteY7" fmla="*/ 1958340 h 1958340"/>
                        <a:gd name="connsiteX8" fmla="*/ 0 w 723900"/>
                        <a:gd name="connsiteY8" fmla="*/ 1958340 h 19583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23900" h="1958340" fill="none" extrusionOk="0">
                          <a:moveTo>
                            <a:pt x="0" y="0"/>
                          </a:moveTo>
                          <a:cubicBezTo>
                            <a:pt x="84616" y="-24247"/>
                            <a:pt x="229934" y="37224"/>
                            <a:pt x="340233" y="0"/>
                          </a:cubicBezTo>
                          <a:cubicBezTo>
                            <a:pt x="450532" y="-37224"/>
                            <a:pt x="552359" y="12744"/>
                            <a:pt x="723900" y="0"/>
                          </a:cubicBezTo>
                          <a:cubicBezTo>
                            <a:pt x="727270" y="113098"/>
                            <a:pt x="702034" y="352073"/>
                            <a:pt x="723900" y="470002"/>
                          </a:cubicBezTo>
                          <a:cubicBezTo>
                            <a:pt x="745766" y="587931"/>
                            <a:pt x="670662" y="821991"/>
                            <a:pt x="723900" y="959587"/>
                          </a:cubicBezTo>
                          <a:cubicBezTo>
                            <a:pt x="777138" y="1097183"/>
                            <a:pt x="712851" y="1266955"/>
                            <a:pt x="723900" y="1449172"/>
                          </a:cubicBezTo>
                          <a:cubicBezTo>
                            <a:pt x="734949" y="1631389"/>
                            <a:pt x="670188" y="1776913"/>
                            <a:pt x="723900" y="1958340"/>
                          </a:cubicBezTo>
                          <a:cubicBezTo>
                            <a:pt x="611295" y="1962621"/>
                            <a:pt x="458950" y="1928424"/>
                            <a:pt x="354711" y="1958340"/>
                          </a:cubicBezTo>
                          <a:cubicBezTo>
                            <a:pt x="250472" y="1988256"/>
                            <a:pt x="76077" y="1958097"/>
                            <a:pt x="0" y="1958340"/>
                          </a:cubicBezTo>
                        </a:path>
                        <a:path w="723900" h="1958340" stroke="0" extrusionOk="0">
                          <a:moveTo>
                            <a:pt x="0" y="0"/>
                          </a:moveTo>
                          <a:cubicBezTo>
                            <a:pt x="111920" y="-20291"/>
                            <a:pt x="281107" y="28513"/>
                            <a:pt x="354711" y="0"/>
                          </a:cubicBezTo>
                          <a:cubicBezTo>
                            <a:pt x="428315" y="-28513"/>
                            <a:pt x="616076" y="30754"/>
                            <a:pt x="723900" y="0"/>
                          </a:cubicBezTo>
                          <a:cubicBezTo>
                            <a:pt x="732020" y="233087"/>
                            <a:pt x="666029" y="411202"/>
                            <a:pt x="723900" y="528752"/>
                          </a:cubicBezTo>
                          <a:cubicBezTo>
                            <a:pt x="781771" y="646302"/>
                            <a:pt x="718607" y="782915"/>
                            <a:pt x="723900" y="1018337"/>
                          </a:cubicBezTo>
                          <a:cubicBezTo>
                            <a:pt x="729193" y="1253760"/>
                            <a:pt x="672313" y="1313277"/>
                            <a:pt x="723900" y="1468755"/>
                          </a:cubicBezTo>
                          <a:cubicBezTo>
                            <a:pt x="775487" y="1624233"/>
                            <a:pt x="674449" y="1738508"/>
                            <a:pt x="723900" y="1958340"/>
                          </a:cubicBezTo>
                          <a:cubicBezTo>
                            <a:pt x="585203" y="1998743"/>
                            <a:pt x="509692" y="1930969"/>
                            <a:pt x="361950" y="1958340"/>
                          </a:cubicBezTo>
                          <a:cubicBezTo>
                            <a:pt x="214208" y="1985711"/>
                            <a:pt x="161814" y="1925607"/>
                            <a:pt x="0" y="1958340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214A7433-A243-D710-FCFB-3C6CC9C25195}"/>
                </a:ext>
              </a:extLst>
            </p:cNvPr>
            <p:cNvSpPr/>
            <p:nvPr userDrawn="1"/>
          </p:nvSpPr>
          <p:spPr>
            <a:xfrm flipH="1">
              <a:off x="11104345" y="2609616"/>
              <a:ext cx="529490" cy="1638769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B2C4CD91-2D47-9A93-E07C-C29A8D255066}"/>
                </a:ext>
              </a:extLst>
            </p:cNvPr>
            <p:cNvSpPr/>
            <p:nvPr userDrawn="1"/>
          </p:nvSpPr>
          <p:spPr>
            <a:xfrm flipH="1">
              <a:off x="10138903" y="1730142"/>
              <a:ext cx="1494933" cy="3397717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円弧 27">
              <a:extLst>
                <a:ext uri="{FF2B5EF4-FFF2-40B4-BE49-F238E27FC236}">
                  <a16:creationId xmlns:a16="http://schemas.microsoft.com/office/drawing/2014/main" id="{8D639137-F3AF-257C-EC0D-C2210085316E}"/>
                </a:ext>
              </a:extLst>
            </p:cNvPr>
            <p:cNvSpPr/>
            <p:nvPr userDrawn="1"/>
          </p:nvSpPr>
          <p:spPr>
            <a:xfrm rot="18900000" flipH="1">
              <a:off x="9794328" y="2652326"/>
              <a:ext cx="1563563" cy="1553349"/>
            </a:xfrm>
            <a:prstGeom prst="arc">
              <a:avLst>
                <a:gd name="adj1" fmla="val 15599800"/>
                <a:gd name="adj2" fmla="val 623593"/>
              </a:avLst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楕円 28">
              <a:extLst>
                <a:ext uri="{FF2B5EF4-FFF2-40B4-BE49-F238E27FC236}">
                  <a16:creationId xmlns:a16="http://schemas.microsoft.com/office/drawing/2014/main" id="{0B9642AA-884B-B4D6-2E93-F13B38678AC2}"/>
                </a:ext>
              </a:extLst>
            </p:cNvPr>
            <p:cNvSpPr/>
            <p:nvPr userDrawn="1"/>
          </p:nvSpPr>
          <p:spPr>
            <a:xfrm flipH="1">
              <a:off x="10561586" y="3357000"/>
              <a:ext cx="144000" cy="144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78624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389BD3A-C87B-E8B8-CFAF-E690AFC3C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67BC8AD-3060-3380-EAC1-2345A0F28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ED7BD4-5B28-B664-477B-874062271B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DDBBE2-2502-40D6-BB3D-6D478F8B6730}" type="datetimeFigureOut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5DBD92-9255-70EA-8281-D9CEB8973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40E7D9-DC2E-914C-B767-FC6D3C9107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EC9497-A5BC-4A5C-B280-A35263AA33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785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49" r:id="rId3"/>
    <p:sldLayoutId id="214748365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解説3">
            <a:extLst>
              <a:ext uri="{FF2B5EF4-FFF2-40B4-BE49-F238E27FC236}">
                <a16:creationId xmlns:a16="http://schemas.microsoft.com/office/drawing/2014/main" id="{D63E6B03-0306-AE5A-02C2-1DEED3D0836F}"/>
              </a:ext>
            </a:extLst>
          </p:cNvPr>
          <p:cNvSpPr txBox="1"/>
          <p:nvPr/>
        </p:nvSpPr>
        <p:spPr>
          <a:xfrm>
            <a:off x="398533" y="5811683"/>
            <a:ext cx="11475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守備が届かない範囲を「空きスペース」と呼び、攻撃はここを通って攻めて行けば、守備に邪魔されずにゴールまで近づけそうです。</a:t>
            </a:r>
          </a:p>
        </p:txBody>
      </p:sp>
      <p:sp>
        <p:nvSpPr>
          <p:cNvPr id="16" name="解説2">
            <a:extLst>
              <a:ext uri="{FF2B5EF4-FFF2-40B4-BE49-F238E27FC236}">
                <a16:creationId xmlns:a16="http://schemas.microsoft.com/office/drawing/2014/main" id="{635A0DAB-4864-CB0B-BAD4-7746E4FAE1D3}"/>
              </a:ext>
            </a:extLst>
          </p:cNvPr>
          <p:cNvSpPr txBox="1"/>
          <p:nvPr/>
        </p:nvSpPr>
        <p:spPr>
          <a:xfrm>
            <a:off x="398532" y="6000640"/>
            <a:ext cx="10129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守備は攻撃を通さないように守りますが、自分で守れる範囲</a:t>
            </a:r>
            <a:r>
              <a:rPr lang="ja-JP" altLang="en-US" sz="2400" dirty="0"/>
              <a:t>には限界</a:t>
            </a:r>
            <a:r>
              <a:rPr kumimoji="1" lang="ja-JP" altLang="en-US" sz="2400" dirty="0"/>
              <a:t>あります。</a:t>
            </a:r>
          </a:p>
        </p:txBody>
      </p:sp>
      <p:sp>
        <p:nvSpPr>
          <p:cNvPr id="22" name="解説1">
            <a:extLst>
              <a:ext uri="{FF2B5EF4-FFF2-40B4-BE49-F238E27FC236}">
                <a16:creationId xmlns:a16="http://schemas.microsoft.com/office/drawing/2014/main" id="{068DF047-1467-A1FE-76FB-EBBA86F82DE6}"/>
              </a:ext>
            </a:extLst>
          </p:cNvPr>
          <p:cNvSpPr txBox="1"/>
          <p:nvPr/>
        </p:nvSpPr>
        <p:spPr>
          <a:xfrm>
            <a:off x="398533" y="5820239"/>
            <a:ext cx="11475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攻撃</a:t>
            </a:r>
            <a:r>
              <a:rPr kumimoji="1" lang="en-US" altLang="ja-JP" sz="2400" dirty="0"/>
              <a:t>2</a:t>
            </a:r>
            <a:r>
              <a:rPr kumimoji="1" lang="ja-JP" altLang="en-US" sz="2400" dirty="0"/>
              <a:t>人・守備</a:t>
            </a:r>
            <a:r>
              <a:rPr kumimoji="1" lang="en-US" altLang="ja-JP" sz="2400" dirty="0"/>
              <a:t>1</a:t>
            </a:r>
            <a:r>
              <a:rPr kumimoji="1" lang="ja-JP" altLang="en-US" sz="2400" dirty="0"/>
              <a:t>人</a:t>
            </a:r>
            <a:r>
              <a:rPr kumimoji="1" lang="en-US" altLang="ja-JP" sz="2400" dirty="0"/>
              <a:t>+</a:t>
            </a:r>
            <a:r>
              <a:rPr lang="ja-JP" altLang="en-US" sz="2400" dirty="0"/>
              <a:t>ゴールキーパー</a:t>
            </a:r>
            <a:r>
              <a:rPr kumimoji="1" lang="ja-JP" altLang="en-US" sz="2400" dirty="0"/>
              <a:t>の状況で、どうすればスペースを奪って攻められるか、考えてみましょう。</a:t>
            </a:r>
          </a:p>
        </p:txBody>
      </p:sp>
      <p:sp>
        <p:nvSpPr>
          <p:cNvPr id="20" name="空きスペース（下）">
            <a:extLst>
              <a:ext uri="{FF2B5EF4-FFF2-40B4-BE49-F238E27FC236}">
                <a16:creationId xmlns:a16="http://schemas.microsoft.com/office/drawing/2014/main" id="{E564A057-F789-E4DF-85B6-8873A79A2300}"/>
              </a:ext>
            </a:extLst>
          </p:cNvPr>
          <p:cNvSpPr/>
          <p:nvPr/>
        </p:nvSpPr>
        <p:spPr>
          <a:xfrm>
            <a:off x="5812568" y="4408432"/>
            <a:ext cx="2328132" cy="1200603"/>
          </a:xfrm>
          <a:prstGeom prst="roundRect">
            <a:avLst>
              <a:gd name="adj" fmla="val 4647"/>
            </a:avLst>
          </a:prstGeom>
          <a:solidFill>
            <a:schemeClr val="bg1">
              <a:alpha val="20000"/>
            </a:schemeClr>
          </a:solidFill>
          <a:ln w="1270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rgbClr val="0070C0"/>
                </a:solidFill>
              </a:rPr>
              <a:t>空きスペース</a:t>
            </a:r>
            <a:endParaRPr lang="en-US" altLang="ja-JP" sz="2000" dirty="0">
              <a:solidFill>
                <a:srgbClr val="0070C0"/>
              </a:solidFill>
            </a:endParaRPr>
          </a:p>
          <a:p>
            <a:pPr algn="ctr"/>
            <a:r>
              <a:rPr lang="ja-JP" altLang="en-US" sz="2000" dirty="0">
                <a:solidFill>
                  <a:srgbClr val="0070C0"/>
                </a:solidFill>
              </a:rPr>
              <a:t>（守備が届かない）</a:t>
            </a:r>
          </a:p>
        </p:txBody>
      </p:sp>
      <p:sp>
        <p:nvSpPr>
          <p:cNvPr id="62" name="守備が届く範囲">
            <a:extLst>
              <a:ext uri="{FF2B5EF4-FFF2-40B4-BE49-F238E27FC236}">
                <a16:creationId xmlns:a16="http://schemas.microsoft.com/office/drawing/2014/main" id="{5283DA47-7557-6981-89FB-B93CC9DB52D9}"/>
              </a:ext>
            </a:extLst>
          </p:cNvPr>
          <p:cNvSpPr/>
          <p:nvPr/>
        </p:nvSpPr>
        <p:spPr>
          <a:xfrm>
            <a:off x="5812568" y="2119086"/>
            <a:ext cx="2328132" cy="2244588"/>
          </a:xfrm>
          <a:prstGeom prst="roundRect">
            <a:avLst>
              <a:gd name="adj" fmla="val 4647"/>
            </a:avLst>
          </a:prstGeom>
          <a:solidFill>
            <a:srgbClr val="C00000">
              <a:alpha val="20000"/>
            </a:srgbClr>
          </a:solidFill>
          <a:ln w="127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sz="2000" dirty="0">
                <a:solidFill>
                  <a:srgbClr val="C00000"/>
                </a:solidFill>
              </a:rPr>
              <a:t>守備が届く範囲</a:t>
            </a:r>
          </a:p>
        </p:txBody>
      </p:sp>
      <p:sp>
        <p:nvSpPr>
          <p:cNvPr id="19" name="空きスペース（上）">
            <a:extLst>
              <a:ext uri="{FF2B5EF4-FFF2-40B4-BE49-F238E27FC236}">
                <a16:creationId xmlns:a16="http://schemas.microsoft.com/office/drawing/2014/main" id="{ECA2B1DB-E650-78FA-3BC4-878598250830}"/>
              </a:ext>
            </a:extLst>
          </p:cNvPr>
          <p:cNvSpPr/>
          <p:nvPr/>
        </p:nvSpPr>
        <p:spPr>
          <a:xfrm>
            <a:off x="5812568" y="882197"/>
            <a:ext cx="2328132" cy="1200603"/>
          </a:xfrm>
          <a:prstGeom prst="roundRect">
            <a:avLst>
              <a:gd name="adj" fmla="val 4647"/>
            </a:avLst>
          </a:prstGeom>
          <a:solidFill>
            <a:schemeClr val="bg1">
              <a:alpha val="20000"/>
            </a:schemeClr>
          </a:solidFill>
          <a:ln w="1270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rgbClr val="0070C0"/>
                </a:solidFill>
              </a:rPr>
              <a:t>空きスペース</a:t>
            </a:r>
            <a:endParaRPr kumimoji="1" lang="en-US" altLang="ja-JP" sz="2000" dirty="0">
              <a:solidFill>
                <a:srgbClr val="0070C0"/>
              </a:solidFill>
            </a:endParaRPr>
          </a:p>
          <a:p>
            <a:pPr algn="ctr"/>
            <a:r>
              <a:rPr lang="ja-JP" altLang="en-US" sz="2000" dirty="0">
                <a:solidFill>
                  <a:srgbClr val="0070C0"/>
                </a:solidFill>
              </a:rPr>
              <a:t>（守備が届かない）</a:t>
            </a:r>
            <a:endParaRPr kumimoji="1" lang="ja-JP" altLang="en-US" sz="2000" dirty="0">
              <a:solidFill>
                <a:srgbClr val="0070C0"/>
              </a:solidFill>
            </a:endParaRPr>
          </a:p>
        </p:txBody>
      </p:sp>
      <p:pic>
        <p:nvPicPr>
          <p:cNvPr id="6" name="ボール">
            <a:extLst>
              <a:ext uri="{FF2B5EF4-FFF2-40B4-BE49-F238E27FC236}">
                <a16:creationId xmlns:a16="http://schemas.microsoft.com/office/drawing/2014/main" id="{FEC4EBDD-6C41-603F-1C87-517185D50A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47" t="9745" r="9627" b="9747"/>
          <a:stretch/>
        </p:blipFill>
        <p:spPr>
          <a:xfrm>
            <a:off x="4029008" y="3027547"/>
            <a:ext cx="428300" cy="427666"/>
          </a:xfrm>
          <a:prstGeom prst="rect">
            <a:avLst/>
          </a:prstGeom>
        </p:spPr>
      </p:pic>
      <p:grpSp>
        <p:nvGrpSpPr>
          <p:cNvPr id="10" name="DF GK">
            <a:extLst>
              <a:ext uri="{FF2B5EF4-FFF2-40B4-BE49-F238E27FC236}">
                <a16:creationId xmlns:a16="http://schemas.microsoft.com/office/drawing/2014/main" id="{CD58EB90-AA56-4BAC-D9E0-564DA0ED7989}"/>
              </a:ext>
            </a:extLst>
          </p:cNvPr>
          <p:cNvGrpSpPr/>
          <p:nvPr/>
        </p:nvGrpSpPr>
        <p:grpSpPr>
          <a:xfrm rot="10800000">
            <a:off x="10322899" y="2963200"/>
            <a:ext cx="607694" cy="913132"/>
            <a:chOff x="8555584" y="1003138"/>
            <a:chExt cx="2435183" cy="3659150"/>
          </a:xfrm>
        </p:grpSpPr>
        <p:sp>
          <p:nvSpPr>
            <p:cNvPr id="11" name="プレイヤー">
              <a:extLst>
                <a:ext uri="{FF2B5EF4-FFF2-40B4-BE49-F238E27FC236}">
                  <a16:creationId xmlns:a16="http://schemas.microsoft.com/office/drawing/2014/main" id="{50E8B938-8783-13B5-9626-EACCE6926003}"/>
                </a:ext>
              </a:extLst>
            </p:cNvPr>
            <p:cNvSpPr/>
            <p:nvPr/>
          </p:nvSpPr>
          <p:spPr>
            <a:xfrm rot="5400000">
              <a:off x="7941421" y="1804494"/>
              <a:ext cx="3471957" cy="2243631"/>
            </a:xfrm>
            <a:custGeom>
              <a:avLst/>
              <a:gdLst>
                <a:gd name="connsiteX0" fmla="*/ 434491 w 3471957"/>
                <a:gd name="connsiteY0" fmla="*/ 1433 h 2243631"/>
                <a:gd name="connsiteX1" fmla="*/ 1009555 w 3471957"/>
                <a:gd name="connsiteY1" fmla="*/ 250742 h 2243631"/>
                <a:gd name="connsiteX2" fmla="*/ 1028900 w 3471957"/>
                <a:gd name="connsiteY2" fmla="*/ 267917 h 2243631"/>
                <a:gd name="connsiteX3" fmla="*/ 1112894 w 3471957"/>
                <a:gd name="connsiteY3" fmla="*/ 205107 h 2243631"/>
                <a:gd name="connsiteX4" fmla="*/ 1735979 w 3471957"/>
                <a:gd name="connsiteY4" fmla="*/ 14781 h 2243631"/>
                <a:gd name="connsiteX5" fmla="*/ 2359065 w 3471957"/>
                <a:gd name="connsiteY5" fmla="*/ 205107 h 2243631"/>
                <a:gd name="connsiteX6" fmla="*/ 2443059 w 3471957"/>
                <a:gd name="connsiteY6" fmla="*/ 267917 h 2243631"/>
                <a:gd name="connsiteX7" fmla="*/ 2462403 w 3471957"/>
                <a:gd name="connsiteY7" fmla="*/ 250744 h 2243631"/>
                <a:gd name="connsiteX8" fmla="*/ 3037467 w 3471957"/>
                <a:gd name="connsiteY8" fmla="*/ 1435 h 2243631"/>
                <a:gd name="connsiteX9" fmla="*/ 3366146 w 3471957"/>
                <a:gd name="connsiteY9" fmla="*/ 105813 h 2243631"/>
                <a:gd name="connsiteX10" fmla="*/ 3096739 w 3471957"/>
                <a:gd name="connsiteY10" fmla="*/ 1149768 h 2243631"/>
                <a:gd name="connsiteX11" fmla="*/ 2956527 w 3471957"/>
                <a:gd name="connsiteY11" fmla="*/ 1274244 h 2243631"/>
                <a:gd name="connsiteX12" fmla="*/ 2824838 w 3471957"/>
                <a:gd name="connsiteY12" fmla="*/ 1365178 h 2243631"/>
                <a:gd name="connsiteX13" fmla="*/ 2800302 w 3471957"/>
                <a:gd name="connsiteY13" fmla="*/ 1460602 h 2243631"/>
                <a:gd name="connsiteX14" fmla="*/ 1735979 w 3471957"/>
                <a:gd name="connsiteY14" fmla="*/ 2243631 h 2243631"/>
                <a:gd name="connsiteX15" fmla="*/ 709131 w 3471957"/>
                <a:gd name="connsiteY15" fmla="*/ 1562991 h 2243631"/>
                <a:gd name="connsiteX16" fmla="*/ 647892 w 3471957"/>
                <a:gd name="connsiteY16" fmla="*/ 1365709 h 2243631"/>
                <a:gd name="connsiteX17" fmla="*/ 515431 w 3471957"/>
                <a:gd name="connsiteY17" fmla="*/ 1274243 h 2243631"/>
                <a:gd name="connsiteX18" fmla="*/ 375219 w 3471957"/>
                <a:gd name="connsiteY18" fmla="*/ 1149767 h 2243631"/>
                <a:gd name="connsiteX19" fmla="*/ 105811 w 3471957"/>
                <a:gd name="connsiteY19" fmla="*/ 105811 h 2243631"/>
                <a:gd name="connsiteX20" fmla="*/ 434491 w 3471957"/>
                <a:gd name="connsiteY20" fmla="*/ 1433 h 22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71957" h="2243631">
                  <a:moveTo>
                    <a:pt x="434491" y="1433"/>
                  </a:moveTo>
                  <a:cubicBezTo>
                    <a:pt x="611312" y="13429"/>
                    <a:pt x="817926" y="100384"/>
                    <a:pt x="1009555" y="250742"/>
                  </a:cubicBezTo>
                  <a:lnTo>
                    <a:pt x="1028900" y="267917"/>
                  </a:lnTo>
                  <a:lnTo>
                    <a:pt x="1112894" y="205107"/>
                  </a:lnTo>
                  <a:cubicBezTo>
                    <a:pt x="1290757" y="84945"/>
                    <a:pt x="1505174" y="14781"/>
                    <a:pt x="1735979" y="14781"/>
                  </a:cubicBezTo>
                  <a:cubicBezTo>
                    <a:pt x="1966784" y="14781"/>
                    <a:pt x="2181202" y="84945"/>
                    <a:pt x="2359065" y="205107"/>
                  </a:cubicBezTo>
                  <a:lnTo>
                    <a:pt x="2443059" y="267917"/>
                  </a:lnTo>
                  <a:lnTo>
                    <a:pt x="2462403" y="250744"/>
                  </a:lnTo>
                  <a:cubicBezTo>
                    <a:pt x="2654032" y="100386"/>
                    <a:pt x="2860646" y="13431"/>
                    <a:pt x="3037467" y="1435"/>
                  </a:cubicBezTo>
                  <a:cubicBezTo>
                    <a:pt x="3170082" y="-7562"/>
                    <a:pt x="3285939" y="25606"/>
                    <a:pt x="3366146" y="105813"/>
                  </a:cubicBezTo>
                  <a:cubicBezTo>
                    <a:pt x="3580032" y="319698"/>
                    <a:pt x="3459414" y="787093"/>
                    <a:pt x="3096739" y="1149768"/>
                  </a:cubicBezTo>
                  <a:cubicBezTo>
                    <a:pt x="3051404" y="1195103"/>
                    <a:pt x="3004434" y="1236655"/>
                    <a:pt x="2956527" y="1274244"/>
                  </a:cubicBezTo>
                  <a:lnTo>
                    <a:pt x="2824838" y="1365178"/>
                  </a:lnTo>
                  <a:lnTo>
                    <a:pt x="2800302" y="1460602"/>
                  </a:lnTo>
                  <a:cubicBezTo>
                    <a:pt x="2659203" y="1914249"/>
                    <a:pt x="2236057" y="2243631"/>
                    <a:pt x="1735979" y="2243631"/>
                  </a:cubicBezTo>
                  <a:cubicBezTo>
                    <a:pt x="1274369" y="2243631"/>
                    <a:pt x="878310" y="1962975"/>
                    <a:pt x="709131" y="1562991"/>
                  </a:cubicBezTo>
                  <a:lnTo>
                    <a:pt x="647892" y="1365709"/>
                  </a:lnTo>
                  <a:lnTo>
                    <a:pt x="515431" y="1274243"/>
                  </a:lnTo>
                  <a:cubicBezTo>
                    <a:pt x="467524" y="1236653"/>
                    <a:pt x="420554" y="1195101"/>
                    <a:pt x="375219" y="1149767"/>
                  </a:cubicBezTo>
                  <a:cubicBezTo>
                    <a:pt x="12544" y="787091"/>
                    <a:pt x="-108074" y="319697"/>
                    <a:pt x="105811" y="105811"/>
                  </a:cubicBezTo>
                  <a:cubicBezTo>
                    <a:pt x="186019" y="25604"/>
                    <a:pt x="301875" y="-7564"/>
                    <a:pt x="434491" y="1433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kumimoji="1" lang="en-US" altLang="ja-JP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GK</a:t>
              </a:r>
              <a:endParaRPr kumimoji="1" lang="ja-JP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2" name="左手グローブ">
              <a:extLst>
                <a:ext uri="{FF2B5EF4-FFF2-40B4-BE49-F238E27FC236}">
                  <a16:creationId xmlns:a16="http://schemas.microsoft.com/office/drawing/2014/main" id="{455F4442-3105-81DF-1DA5-36FEEAD5F632}"/>
                </a:ext>
              </a:extLst>
            </p:cNvPr>
            <p:cNvSpPr/>
            <p:nvPr/>
          </p:nvSpPr>
          <p:spPr>
            <a:xfrm rot="2700000">
              <a:off x="10149814" y="1247149"/>
              <a:ext cx="840216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3" name="右手グローブ">
              <a:extLst>
                <a:ext uri="{FF2B5EF4-FFF2-40B4-BE49-F238E27FC236}">
                  <a16:creationId xmlns:a16="http://schemas.microsoft.com/office/drawing/2014/main" id="{015D9B69-3BD5-1B00-6ADC-FBBB69FC8EF5}"/>
                </a:ext>
              </a:extLst>
            </p:cNvPr>
            <p:cNvSpPr/>
            <p:nvPr/>
          </p:nvSpPr>
          <p:spPr>
            <a:xfrm rot="8100000">
              <a:off x="10143816" y="4255906"/>
              <a:ext cx="846951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7" name="DF1">
            <a:extLst>
              <a:ext uri="{FF2B5EF4-FFF2-40B4-BE49-F238E27FC236}">
                <a16:creationId xmlns:a16="http://schemas.microsoft.com/office/drawing/2014/main" id="{A1180A48-FC34-BBFD-8A93-A027B505DC02}"/>
              </a:ext>
            </a:extLst>
          </p:cNvPr>
          <p:cNvSpPr/>
          <p:nvPr/>
        </p:nvSpPr>
        <p:spPr>
          <a:xfrm rot="16200000">
            <a:off x="6609184" y="3020964"/>
            <a:ext cx="866426" cy="559898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" name="AT2">
            <a:extLst>
              <a:ext uri="{FF2B5EF4-FFF2-40B4-BE49-F238E27FC236}">
                <a16:creationId xmlns:a16="http://schemas.microsoft.com/office/drawing/2014/main" id="{DAE769AF-C0B9-62C4-6B7F-B48B1562251E}"/>
              </a:ext>
            </a:extLst>
          </p:cNvPr>
          <p:cNvSpPr/>
          <p:nvPr/>
        </p:nvSpPr>
        <p:spPr>
          <a:xfrm rot="5400000">
            <a:off x="3402100" y="1226852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kumimoji="1"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AT1">
            <a:extLst>
              <a:ext uri="{FF2B5EF4-FFF2-40B4-BE49-F238E27FC236}">
                <a16:creationId xmlns:a16="http://schemas.microsoft.com/office/drawing/2014/main" id="{F036DFC1-18B2-D9CD-0886-359337E0D023}"/>
              </a:ext>
            </a:extLst>
          </p:cNvPr>
          <p:cNvSpPr/>
          <p:nvPr/>
        </p:nvSpPr>
        <p:spPr>
          <a:xfrm rot="5400000">
            <a:off x="3428862" y="3027103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タイトル">
            <a:extLst>
              <a:ext uri="{FF2B5EF4-FFF2-40B4-BE49-F238E27FC236}">
                <a16:creationId xmlns:a16="http://schemas.microsoft.com/office/drawing/2014/main" id="{5BB2162B-B975-E760-7125-776AAD0FB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000" dirty="0"/>
              <a:t>【</a:t>
            </a:r>
            <a:r>
              <a:rPr lang="ja-JP" altLang="en-US" sz="2000" dirty="0"/>
              <a:t>理解しよう</a:t>
            </a:r>
            <a:r>
              <a:rPr lang="en-US" altLang="ja-JP" sz="2000" dirty="0"/>
              <a:t>】</a:t>
            </a:r>
            <a:r>
              <a:rPr lang="ja-JP" altLang="en-US" sz="2000" dirty="0"/>
              <a:t>ドリブルは突破するだけでなく、スペースを作ることもできる</a:t>
            </a:r>
            <a:endParaRPr kumimoji="1" lang="ja-JP" altLang="en-US" sz="2000" dirty="0"/>
          </a:p>
        </p:txBody>
      </p:sp>
      <p:sp>
        <p:nvSpPr>
          <p:cNvPr id="3" name="スライド1">
            <a:extLst>
              <a:ext uri="{FF2B5EF4-FFF2-40B4-BE49-F238E27FC236}">
                <a16:creationId xmlns:a16="http://schemas.microsoft.com/office/drawing/2014/main" id="{D91510BF-126A-9E2C-4060-E7C5B177C061}"/>
              </a:ext>
            </a:extLst>
          </p:cNvPr>
          <p:cNvSpPr txBox="1"/>
          <p:nvPr/>
        </p:nvSpPr>
        <p:spPr>
          <a:xfrm>
            <a:off x="11829850" y="68264"/>
            <a:ext cx="28565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1</a:t>
            </a:r>
            <a:endParaRPr kumimoji="1" lang="ja-JP" altLang="en-US" sz="12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7E4F758-F30A-F411-D0B9-A95BA6FCCFE2}"/>
              </a:ext>
            </a:extLst>
          </p:cNvPr>
          <p:cNvSpPr txBox="1"/>
          <p:nvPr/>
        </p:nvSpPr>
        <p:spPr>
          <a:xfrm>
            <a:off x="1437289" y="-888006"/>
            <a:ext cx="9493304" cy="64633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ダウンロードされた方へ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lang="ja-JP" altLang="en-US" dirty="0">
                <a:solidFill>
                  <a:srgbClr val="FF0000"/>
                </a:solidFill>
              </a:rPr>
              <a:t>このファイルは第</a:t>
            </a:r>
            <a:r>
              <a:rPr lang="en-US" altLang="ja-JP" dirty="0">
                <a:solidFill>
                  <a:srgbClr val="FF0000"/>
                </a:solidFill>
              </a:rPr>
              <a:t>4</a:t>
            </a:r>
            <a:r>
              <a:rPr lang="ja-JP" altLang="en-US" dirty="0">
                <a:solidFill>
                  <a:srgbClr val="FF0000"/>
                </a:solidFill>
              </a:rPr>
              <a:t>回（途中までの）完成版です。スライドショーを実行して動作確認をしてください。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7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6" grpId="0"/>
      <p:bldP spid="16" grpId="1"/>
      <p:bldP spid="22" grpId="0"/>
      <p:bldP spid="22" grpId="1"/>
      <p:bldP spid="20" grpId="0" animBg="1"/>
      <p:bldP spid="62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解説7">
            <a:extLst>
              <a:ext uri="{FF2B5EF4-FFF2-40B4-BE49-F238E27FC236}">
                <a16:creationId xmlns:a16="http://schemas.microsoft.com/office/drawing/2014/main" id="{F09B48AA-6648-AD3B-E016-CE8E401C9A07}"/>
              </a:ext>
            </a:extLst>
          </p:cNvPr>
          <p:cNvSpPr txBox="1"/>
          <p:nvPr/>
        </p:nvSpPr>
        <p:spPr>
          <a:xfrm>
            <a:off x="398532" y="5996351"/>
            <a:ext cx="1127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1</a:t>
            </a:r>
            <a:r>
              <a:rPr kumimoji="1" lang="ja-JP" altLang="en-US" sz="2400" dirty="0"/>
              <a:t>番の攻撃者にパスを戻しても同じことです。</a:t>
            </a:r>
          </a:p>
        </p:txBody>
      </p:sp>
      <p:sp>
        <p:nvSpPr>
          <p:cNvPr id="16" name="解説6">
            <a:extLst>
              <a:ext uri="{FF2B5EF4-FFF2-40B4-BE49-F238E27FC236}">
                <a16:creationId xmlns:a16="http://schemas.microsoft.com/office/drawing/2014/main" id="{635A0DAB-4864-CB0B-BAD4-7746E4FAE1D3}"/>
              </a:ext>
            </a:extLst>
          </p:cNvPr>
          <p:cNvSpPr txBox="1"/>
          <p:nvPr/>
        </p:nvSpPr>
        <p:spPr>
          <a:xfrm>
            <a:off x="398532" y="5806305"/>
            <a:ext cx="1127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残念。守備に邪魔されてしまいました。当たり前ですが、守備はボールを追いかけて通さないように守ります。</a:t>
            </a:r>
          </a:p>
        </p:txBody>
      </p:sp>
      <p:sp>
        <p:nvSpPr>
          <p:cNvPr id="21" name="解説5">
            <a:extLst>
              <a:ext uri="{FF2B5EF4-FFF2-40B4-BE49-F238E27FC236}">
                <a16:creationId xmlns:a16="http://schemas.microsoft.com/office/drawing/2014/main" id="{D63E6B03-0306-AE5A-02C2-1DEED3D0836F}"/>
              </a:ext>
            </a:extLst>
          </p:cNvPr>
          <p:cNvSpPr txBox="1"/>
          <p:nvPr/>
        </p:nvSpPr>
        <p:spPr>
          <a:xfrm>
            <a:off x="398533" y="5990972"/>
            <a:ext cx="11475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やってみましょう。</a:t>
            </a:r>
          </a:p>
        </p:txBody>
      </p:sp>
      <p:sp>
        <p:nvSpPr>
          <p:cNvPr id="22" name="解説4">
            <a:extLst>
              <a:ext uri="{FF2B5EF4-FFF2-40B4-BE49-F238E27FC236}">
                <a16:creationId xmlns:a16="http://schemas.microsoft.com/office/drawing/2014/main" id="{068DF047-1467-A1FE-76FB-EBBA86F82DE6}"/>
              </a:ext>
            </a:extLst>
          </p:cNvPr>
          <p:cNvSpPr txBox="1"/>
          <p:nvPr/>
        </p:nvSpPr>
        <p:spPr>
          <a:xfrm>
            <a:off x="398533" y="5997104"/>
            <a:ext cx="11475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「</a:t>
            </a:r>
            <a:r>
              <a:rPr kumimoji="1" lang="en-US" altLang="ja-JP" sz="2400" dirty="0"/>
              <a:t>2</a:t>
            </a:r>
            <a:r>
              <a:rPr kumimoji="1" lang="ja-JP" altLang="en-US" sz="2400" dirty="0"/>
              <a:t>番」の攻撃者が、パスをもらってまっすぐ進めば、空きスペースを通過できそうです</a:t>
            </a:r>
            <a:r>
              <a:rPr lang="ja-JP" altLang="en-US" sz="2400" dirty="0"/>
              <a:t>ね</a:t>
            </a:r>
            <a:r>
              <a:rPr kumimoji="1" lang="ja-JP" altLang="en-US" sz="2400" dirty="0"/>
              <a:t>。</a:t>
            </a:r>
          </a:p>
        </p:txBody>
      </p:sp>
      <p:grpSp>
        <p:nvGrpSpPr>
          <p:cNvPr id="17" name="パス矢印">
            <a:extLst>
              <a:ext uri="{FF2B5EF4-FFF2-40B4-BE49-F238E27FC236}">
                <a16:creationId xmlns:a16="http://schemas.microsoft.com/office/drawing/2014/main" id="{45CAD8DE-FAF6-DDF8-D39C-AE2599EAAED3}"/>
              </a:ext>
            </a:extLst>
          </p:cNvPr>
          <p:cNvGrpSpPr/>
          <p:nvPr/>
        </p:nvGrpSpPr>
        <p:grpSpPr>
          <a:xfrm>
            <a:off x="4408258" y="1535375"/>
            <a:ext cx="970643" cy="1493157"/>
            <a:chOff x="4408258" y="1535375"/>
            <a:chExt cx="970643" cy="1493157"/>
          </a:xfrm>
        </p:grpSpPr>
        <p:sp>
          <p:nvSpPr>
            <p:cNvPr id="4" name="矢印2">
              <a:extLst>
                <a:ext uri="{FF2B5EF4-FFF2-40B4-BE49-F238E27FC236}">
                  <a16:creationId xmlns:a16="http://schemas.microsoft.com/office/drawing/2014/main" id="{722F0860-3E9B-481A-E0AF-570534D6C761}"/>
                </a:ext>
              </a:extLst>
            </p:cNvPr>
            <p:cNvSpPr/>
            <p:nvPr/>
          </p:nvSpPr>
          <p:spPr>
            <a:xfrm>
              <a:off x="4408258" y="1535375"/>
              <a:ext cx="970643" cy="1493157"/>
            </a:xfrm>
            <a:custGeom>
              <a:avLst/>
              <a:gdLst>
                <a:gd name="connsiteX0" fmla="*/ 0 w 4513943"/>
                <a:gd name="connsiteY0" fmla="*/ 0 h 449943"/>
                <a:gd name="connsiteX1" fmla="*/ 2264228 w 4513943"/>
                <a:gd name="connsiteY1" fmla="*/ 29028 h 449943"/>
                <a:gd name="connsiteX2" fmla="*/ 4513943 w 4513943"/>
                <a:gd name="connsiteY2" fmla="*/ 449943 h 449943"/>
                <a:gd name="connsiteX0" fmla="*/ 0 w 4513943"/>
                <a:gd name="connsiteY0" fmla="*/ 26532 h 476475"/>
                <a:gd name="connsiteX1" fmla="*/ 2264228 w 4513943"/>
                <a:gd name="connsiteY1" fmla="*/ 55560 h 476475"/>
                <a:gd name="connsiteX2" fmla="*/ 4513943 w 4513943"/>
                <a:gd name="connsiteY2" fmla="*/ 476475 h 476475"/>
                <a:gd name="connsiteX0" fmla="*/ 0 w 4513943"/>
                <a:gd name="connsiteY0" fmla="*/ 45371 h 495314"/>
                <a:gd name="connsiteX1" fmla="*/ 2264228 w 4513943"/>
                <a:gd name="connsiteY1" fmla="*/ 74399 h 495314"/>
                <a:gd name="connsiteX2" fmla="*/ 4513943 w 4513943"/>
                <a:gd name="connsiteY2" fmla="*/ 495314 h 495314"/>
                <a:gd name="connsiteX0" fmla="*/ 0 w 4513943"/>
                <a:gd name="connsiteY0" fmla="*/ 45371 h 495314"/>
                <a:gd name="connsiteX1" fmla="*/ 2264228 w 4513943"/>
                <a:gd name="connsiteY1" fmla="*/ 74399 h 495314"/>
                <a:gd name="connsiteX2" fmla="*/ 4513943 w 4513943"/>
                <a:gd name="connsiteY2" fmla="*/ 495314 h 495314"/>
                <a:gd name="connsiteX0" fmla="*/ 0 w 4513943"/>
                <a:gd name="connsiteY0" fmla="*/ 44454 h 697597"/>
                <a:gd name="connsiteX1" fmla="*/ 2264228 w 4513943"/>
                <a:gd name="connsiteY1" fmla="*/ 73482 h 697597"/>
                <a:gd name="connsiteX2" fmla="*/ 4513943 w 4513943"/>
                <a:gd name="connsiteY2" fmla="*/ 697597 h 697597"/>
                <a:gd name="connsiteX0" fmla="*/ 0 w 4513943"/>
                <a:gd name="connsiteY0" fmla="*/ 44454 h 697597"/>
                <a:gd name="connsiteX1" fmla="*/ 2264228 w 4513943"/>
                <a:gd name="connsiteY1" fmla="*/ 73482 h 697597"/>
                <a:gd name="connsiteX2" fmla="*/ 4513943 w 4513943"/>
                <a:gd name="connsiteY2" fmla="*/ 697597 h 697597"/>
                <a:gd name="connsiteX0" fmla="*/ 0 w 4323443"/>
                <a:gd name="connsiteY0" fmla="*/ 542741 h 624384"/>
                <a:gd name="connsiteX1" fmla="*/ 2073728 w 4323443"/>
                <a:gd name="connsiteY1" fmla="*/ 269 h 624384"/>
                <a:gd name="connsiteX2" fmla="*/ 4323443 w 4323443"/>
                <a:gd name="connsiteY2" fmla="*/ 624384 h 624384"/>
                <a:gd name="connsiteX0" fmla="*/ 0 w 4323443"/>
                <a:gd name="connsiteY0" fmla="*/ 543443 h 625086"/>
                <a:gd name="connsiteX1" fmla="*/ 2073728 w 4323443"/>
                <a:gd name="connsiteY1" fmla="*/ 971 h 625086"/>
                <a:gd name="connsiteX2" fmla="*/ 4323443 w 4323443"/>
                <a:gd name="connsiteY2" fmla="*/ 625086 h 625086"/>
                <a:gd name="connsiteX0" fmla="*/ 0 w 4323443"/>
                <a:gd name="connsiteY0" fmla="*/ 1228440 h 1310083"/>
                <a:gd name="connsiteX1" fmla="*/ 1006928 w 4323443"/>
                <a:gd name="connsiteY1" fmla="*/ 168 h 1310083"/>
                <a:gd name="connsiteX2" fmla="*/ 4323443 w 4323443"/>
                <a:gd name="connsiteY2" fmla="*/ 1310083 h 1310083"/>
                <a:gd name="connsiteX0" fmla="*/ 0 w 4323443"/>
                <a:gd name="connsiteY0" fmla="*/ 0 h 81643"/>
                <a:gd name="connsiteX1" fmla="*/ 4323443 w 4323443"/>
                <a:gd name="connsiteY1" fmla="*/ 81643 h 81643"/>
                <a:gd name="connsiteX0" fmla="*/ 0 w 945243"/>
                <a:gd name="connsiteY0" fmla="*/ 1569357 h 1569357"/>
                <a:gd name="connsiteX1" fmla="*/ 945243 w 945243"/>
                <a:gd name="connsiteY1" fmla="*/ 0 h 1569357"/>
                <a:gd name="connsiteX0" fmla="*/ 0 w 970643"/>
                <a:gd name="connsiteY0" fmla="*/ 1493157 h 1493157"/>
                <a:gd name="connsiteX1" fmla="*/ 970643 w 970643"/>
                <a:gd name="connsiteY1" fmla="*/ 0 h 149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0643" h="1493157">
                  <a:moveTo>
                    <a:pt x="0" y="1493157"/>
                  </a:moveTo>
                  <a:lnTo>
                    <a:pt x="970643" y="0"/>
                  </a:lnTo>
                </a:path>
              </a:pathLst>
            </a:custGeom>
            <a:noFill/>
            <a:ln w="38100">
              <a:solidFill>
                <a:srgbClr val="0070C0"/>
              </a:solidFill>
              <a:prstDash val="solid"/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D7AE9B9B-3635-9412-321E-16D0D87621D8}"/>
                </a:ext>
              </a:extLst>
            </p:cNvPr>
            <p:cNvSpPr txBox="1"/>
            <p:nvPr/>
          </p:nvSpPr>
          <p:spPr>
            <a:xfrm rot="18236271">
              <a:off x="4305399" y="2116430"/>
              <a:ext cx="7537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rgbClr val="0070C0"/>
                  </a:solidFill>
                </a:rPr>
                <a:t>パス</a:t>
              </a:r>
              <a:endParaRPr kumimoji="1" lang="ja-JP" altLang="en-US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8" name="ドリブル矢印">
            <a:extLst>
              <a:ext uri="{FF2B5EF4-FFF2-40B4-BE49-F238E27FC236}">
                <a16:creationId xmlns:a16="http://schemas.microsoft.com/office/drawing/2014/main" id="{3CAA9B0C-4FE1-5CF4-750F-ECD8FD2BEF4D}"/>
              </a:ext>
            </a:extLst>
          </p:cNvPr>
          <p:cNvGrpSpPr/>
          <p:nvPr/>
        </p:nvGrpSpPr>
        <p:grpSpPr>
          <a:xfrm>
            <a:off x="4243158" y="1361246"/>
            <a:ext cx="5065188" cy="1109672"/>
            <a:chOff x="4243158" y="1361246"/>
            <a:chExt cx="5065188" cy="1109672"/>
          </a:xfrm>
        </p:grpSpPr>
        <p:sp>
          <p:nvSpPr>
            <p:cNvPr id="15" name="?">
              <a:extLst>
                <a:ext uri="{FF2B5EF4-FFF2-40B4-BE49-F238E27FC236}">
                  <a16:creationId xmlns:a16="http://schemas.microsoft.com/office/drawing/2014/main" id="{0F83B5F7-E76C-23E9-AD7B-1BED0653C9FF}"/>
                </a:ext>
              </a:extLst>
            </p:cNvPr>
            <p:cNvSpPr/>
            <p:nvPr/>
          </p:nvSpPr>
          <p:spPr>
            <a:xfrm rot="1240702">
              <a:off x="8751034" y="1913606"/>
              <a:ext cx="557312" cy="55731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3200" dirty="0">
                  <a:solidFill>
                    <a:srgbClr val="0070C0"/>
                  </a:solidFill>
                </a:rPr>
                <a:t>?</a:t>
              </a:r>
            </a:p>
          </p:txBody>
        </p:sp>
        <p:sp>
          <p:nvSpPr>
            <p:cNvPr id="3" name="矢印">
              <a:extLst>
                <a:ext uri="{FF2B5EF4-FFF2-40B4-BE49-F238E27FC236}">
                  <a16:creationId xmlns:a16="http://schemas.microsoft.com/office/drawing/2014/main" id="{04ADA086-0E07-7BFD-0EDE-05B0873B9A17}"/>
                </a:ext>
              </a:extLst>
            </p:cNvPr>
            <p:cNvSpPr/>
            <p:nvPr/>
          </p:nvSpPr>
          <p:spPr>
            <a:xfrm>
              <a:off x="4243158" y="1361246"/>
              <a:ext cx="4513943" cy="697597"/>
            </a:xfrm>
            <a:custGeom>
              <a:avLst/>
              <a:gdLst>
                <a:gd name="connsiteX0" fmla="*/ 0 w 4513943"/>
                <a:gd name="connsiteY0" fmla="*/ 0 h 449943"/>
                <a:gd name="connsiteX1" fmla="*/ 2264228 w 4513943"/>
                <a:gd name="connsiteY1" fmla="*/ 29028 h 449943"/>
                <a:gd name="connsiteX2" fmla="*/ 4513943 w 4513943"/>
                <a:gd name="connsiteY2" fmla="*/ 449943 h 449943"/>
                <a:gd name="connsiteX0" fmla="*/ 0 w 4513943"/>
                <a:gd name="connsiteY0" fmla="*/ 26532 h 476475"/>
                <a:gd name="connsiteX1" fmla="*/ 2264228 w 4513943"/>
                <a:gd name="connsiteY1" fmla="*/ 55560 h 476475"/>
                <a:gd name="connsiteX2" fmla="*/ 4513943 w 4513943"/>
                <a:gd name="connsiteY2" fmla="*/ 476475 h 476475"/>
                <a:gd name="connsiteX0" fmla="*/ 0 w 4513943"/>
                <a:gd name="connsiteY0" fmla="*/ 45371 h 495314"/>
                <a:gd name="connsiteX1" fmla="*/ 2264228 w 4513943"/>
                <a:gd name="connsiteY1" fmla="*/ 74399 h 495314"/>
                <a:gd name="connsiteX2" fmla="*/ 4513943 w 4513943"/>
                <a:gd name="connsiteY2" fmla="*/ 495314 h 495314"/>
                <a:gd name="connsiteX0" fmla="*/ 0 w 4513943"/>
                <a:gd name="connsiteY0" fmla="*/ 45371 h 495314"/>
                <a:gd name="connsiteX1" fmla="*/ 2264228 w 4513943"/>
                <a:gd name="connsiteY1" fmla="*/ 74399 h 495314"/>
                <a:gd name="connsiteX2" fmla="*/ 4513943 w 4513943"/>
                <a:gd name="connsiteY2" fmla="*/ 495314 h 495314"/>
                <a:gd name="connsiteX0" fmla="*/ 0 w 4513943"/>
                <a:gd name="connsiteY0" fmla="*/ 44454 h 697597"/>
                <a:gd name="connsiteX1" fmla="*/ 2264228 w 4513943"/>
                <a:gd name="connsiteY1" fmla="*/ 73482 h 697597"/>
                <a:gd name="connsiteX2" fmla="*/ 4513943 w 4513943"/>
                <a:gd name="connsiteY2" fmla="*/ 697597 h 697597"/>
                <a:gd name="connsiteX0" fmla="*/ 0 w 4513943"/>
                <a:gd name="connsiteY0" fmla="*/ 44454 h 697597"/>
                <a:gd name="connsiteX1" fmla="*/ 2264228 w 4513943"/>
                <a:gd name="connsiteY1" fmla="*/ 73482 h 697597"/>
                <a:gd name="connsiteX2" fmla="*/ 4513943 w 4513943"/>
                <a:gd name="connsiteY2" fmla="*/ 697597 h 69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13943" h="697597">
                  <a:moveTo>
                    <a:pt x="0" y="44454"/>
                  </a:moveTo>
                  <a:cubicBezTo>
                    <a:pt x="856343" y="-3927"/>
                    <a:pt x="1511904" y="-35375"/>
                    <a:pt x="2264228" y="73482"/>
                  </a:cubicBezTo>
                  <a:cubicBezTo>
                    <a:pt x="3016552" y="182339"/>
                    <a:pt x="3575352" y="325064"/>
                    <a:pt x="4513943" y="697597"/>
                  </a:cubicBezTo>
                </a:path>
              </a:pathLst>
            </a:custGeom>
            <a:noFill/>
            <a:ln w="38100">
              <a:solidFill>
                <a:srgbClr val="0070C0"/>
              </a:solidFill>
              <a:prstDash val="sysDash"/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6" name="ボール">
            <a:extLst>
              <a:ext uri="{FF2B5EF4-FFF2-40B4-BE49-F238E27FC236}">
                <a16:creationId xmlns:a16="http://schemas.microsoft.com/office/drawing/2014/main" id="{FEC4EBDD-6C41-603F-1C87-517185D50A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47" t="9745" r="9627" b="9747"/>
          <a:stretch/>
        </p:blipFill>
        <p:spPr>
          <a:xfrm>
            <a:off x="4029008" y="3027547"/>
            <a:ext cx="428300" cy="427666"/>
          </a:xfrm>
          <a:prstGeom prst="rect">
            <a:avLst/>
          </a:prstGeom>
        </p:spPr>
      </p:pic>
      <p:grpSp>
        <p:nvGrpSpPr>
          <p:cNvPr id="10" name="DF GK">
            <a:extLst>
              <a:ext uri="{FF2B5EF4-FFF2-40B4-BE49-F238E27FC236}">
                <a16:creationId xmlns:a16="http://schemas.microsoft.com/office/drawing/2014/main" id="{CD58EB90-AA56-4BAC-D9E0-564DA0ED7989}"/>
              </a:ext>
            </a:extLst>
          </p:cNvPr>
          <p:cNvGrpSpPr/>
          <p:nvPr/>
        </p:nvGrpSpPr>
        <p:grpSpPr>
          <a:xfrm rot="10800000">
            <a:off x="10322899" y="2963200"/>
            <a:ext cx="607694" cy="913132"/>
            <a:chOff x="8555584" y="1003138"/>
            <a:chExt cx="2435183" cy="3659150"/>
          </a:xfrm>
        </p:grpSpPr>
        <p:sp>
          <p:nvSpPr>
            <p:cNvPr id="11" name="プレイヤー">
              <a:extLst>
                <a:ext uri="{FF2B5EF4-FFF2-40B4-BE49-F238E27FC236}">
                  <a16:creationId xmlns:a16="http://schemas.microsoft.com/office/drawing/2014/main" id="{50E8B938-8783-13B5-9626-EACCE6926003}"/>
                </a:ext>
              </a:extLst>
            </p:cNvPr>
            <p:cNvSpPr/>
            <p:nvPr/>
          </p:nvSpPr>
          <p:spPr>
            <a:xfrm rot="5400000">
              <a:off x="7941421" y="1804494"/>
              <a:ext cx="3471957" cy="2243631"/>
            </a:xfrm>
            <a:custGeom>
              <a:avLst/>
              <a:gdLst>
                <a:gd name="connsiteX0" fmla="*/ 434491 w 3471957"/>
                <a:gd name="connsiteY0" fmla="*/ 1433 h 2243631"/>
                <a:gd name="connsiteX1" fmla="*/ 1009555 w 3471957"/>
                <a:gd name="connsiteY1" fmla="*/ 250742 h 2243631"/>
                <a:gd name="connsiteX2" fmla="*/ 1028900 w 3471957"/>
                <a:gd name="connsiteY2" fmla="*/ 267917 h 2243631"/>
                <a:gd name="connsiteX3" fmla="*/ 1112894 w 3471957"/>
                <a:gd name="connsiteY3" fmla="*/ 205107 h 2243631"/>
                <a:gd name="connsiteX4" fmla="*/ 1735979 w 3471957"/>
                <a:gd name="connsiteY4" fmla="*/ 14781 h 2243631"/>
                <a:gd name="connsiteX5" fmla="*/ 2359065 w 3471957"/>
                <a:gd name="connsiteY5" fmla="*/ 205107 h 2243631"/>
                <a:gd name="connsiteX6" fmla="*/ 2443059 w 3471957"/>
                <a:gd name="connsiteY6" fmla="*/ 267917 h 2243631"/>
                <a:gd name="connsiteX7" fmla="*/ 2462403 w 3471957"/>
                <a:gd name="connsiteY7" fmla="*/ 250744 h 2243631"/>
                <a:gd name="connsiteX8" fmla="*/ 3037467 w 3471957"/>
                <a:gd name="connsiteY8" fmla="*/ 1435 h 2243631"/>
                <a:gd name="connsiteX9" fmla="*/ 3366146 w 3471957"/>
                <a:gd name="connsiteY9" fmla="*/ 105813 h 2243631"/>
                <a:gd name="connsiteX10" fmla="*/ 3096739 w 3471957"/>
                <a:gd name="connsiteY10" fmla="*/ 1149768 h 2243631"/>
                <a:gd name="connsiteX11" fmla="*/ 2956527 w 3471957"/>
                <a:gd name="connsiteY11" fmla="*/ 1274244 h 2243631"/>
                <a:gd name="connsiteX12" fmla="*/ 2824838 w 3471957"/>
                <a:gd name="connsiteY12" fmla="*/ 1365178 h 2243631"/>
                <a:gd name="connsiteX13" fmla="*/ 2800302 w 3471957"/>
                <a:gd name="connsiteY13" fmla="*/ 1460602 h 2243631"/>
                <a:gd name="connsiteX14" fmla="*/ 1735979 w 3471957"/>
                <a:gd name="connsiteY14" fmla="*/ 2243631 h 2243631"/>
                <a:gd name="connsiteX15" fmla="*/ 709131 w 3471957"/>
                <a:gd name="connsiteY15" fmla="*/ 1562991 h 2243631"/>
                <a:gd name="connsiteX16" fmla="*/ 647892 w 3471957"/>
                <a:gd name="connsiteY16" fmla="*/ 1365709 h 2243631"/>
                <a:gd name="connsiteX17" fmla="*/ 515431 w 3471957"/>
                <a:gd name="connsiteY17" fmla="*/ 1274243 h 2243631"/>
                <a:gd name="connsiteX18" fmla="*/ 375219 w 3471957"/>
                <a:gd name="connsiteY18" fmla="*/ 1149767 h 2243631"/>
                <a:gd name="connsiteX19" fmla="*/ 105811 w 3471957"/>
                <a:gd name="connsiteY19" fmla="*/ 105811 h 2243631"/>
                <a:gd name="connsiteX20" fmla="*/ 434491 w 3471957"/>
                <a:gd name="connsiteY20" fmla="*/ 1433 h 22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71957" h="2243631">
                  <a:moveTo>
                    <a:pt x="434491" y="1433"/>
                  </a:moveTo>
                  <a:cubicBezTo>
                    <a:pt x="611312" y="13429"/>
                    <a:pt x="817926" y="100384"/>
                    <a:pt x="1009555" y="250742"/>
                  </a:cubicBezTo>
                  <a:lnTo>
                    <a:pt x="1028900" y="267917"/>
                  </a:lnTo>
                  <a:lnTo>
                    <a:pt x="1112894" y="205107"/>
                  </a:lnTo>
                  <a:cubicBezTo>
                    <a:pt x="1290757" y="84945"/>
                    <a:pt x="1505174" y="14781"/>
                    <a:pt x="1735979" y="14781"/>
                  </a:cubicBezTo>
                  <a:cubicBezTo>
                    <a:pt x="1966784" y="14781"/>
                    <a:pt x="2181202" y="84945"/>
                    <a:pt x="2359065" y="205107"/>
                  </a:cubicBezTo>
                  <a:lnTo>
                    <a:pt x="2443059" y="267917"/>
                  </a:lnTo>
                  <a:lnTo>
                    <a:pt x="2462403" y="250744"/>
                  </a:lnTo>
                  <a:cubicBezTo>
                    <a:pt x="2654032" y="100386"/>
                    <a:pt x="2860646" y="13431"/>
                    <a:pt x="3037467" y="1435"/>
                  </a:cubicBezTo>
                  <a:cubicBezTo>
                    <a:pt x="3170082" y="-7562"/>
                    <a:pt x="3285939" y="25606"/>
                    <a:pt x="3366146" y="105813"/>
                  </a:cubicBezTo>
                  <a:cubicBezTo>
                    <a:pt x="3580032" y="319698"/>
                    <a:pt x="3459414" y="787093"/>
                    <a:pt x="3096739" y="1149768"/>
                  </a:cubicBezTo>
                  <a:cubicBezTo>
                    <a:pt x="3051404" y="1195103"/>
                    <a:pt x="3004434" y="1236655"/>
                    <a:pt x="2956527" y="1274244"/>
                  </a:cubicBezTo>
                  <a:lnTo>
                    <a:pt x="2824838" y="1365178"/>
                  </a:lnTo>
                  <a:lnTo>
                    <a:pt x="2800302" y="1460602"/>
                  </a:lnTo>
                  <a:cubicBezTo>
                    <a:pt x="2659203" y="1914249"/>
                    <a:pt x="2236057" y="2243631"/>
                    <a:pt x="1735979" y="2243631"/>
                  </a:cubicBezTo>
                  <a:cubicBezTo>
                    <a:pt x="1274369" y="2243631"/>
                    <a:pt x="878310" y="1962975"/>
                    <a:pt x="709131" y="1562991"/>
                  </a:cubicBezTo>
                  <a:lnTo>
                    <a:pt x="647892" y="1365709"/>
                  </a:lnTo>
                  <a:lnTo>
                    <a:pt x="515431" y="1274243"/>
                  </a:lnTo>
                  <a:cubicBezTo>
                    <a:pt x="467524" y="1236653"/>
                    <a:pt x="420554" y="1195101"/>
                    <a:pt x="375219" y="1149767"/>
                  </a:cubicBezTo>
                  <a:cubicBezTo>
                    <a:pt x="12544" y="787091"/>
                    <a:pt x="-108074" y="319697"/>
                    <a:pt x="105811" y="105811"/>
                  </a:cubicBezTo>
                  <a:cubicBezTo>
                    <a:pt x="186019" y="25604"/>
                    <a:pt x="301875" y="-7564"/>
                    <a:pt x="434491" y="1433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kumimoji="1" lang="en-US" altLang="ja-JP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GK</a:t>
              </a:r>
              <a:endParaRPr kumimoji="1" lang="ja-JP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2" name="左手グローブ">
              <a:extLst>
                <a:ext uri="{FF2B5EF4-FFF2-40B4-BE49-F238E27FC236}">
                  <a16:creationId xmlns:a16="http://schemas.microsoft.com/office/drawing/2014/main" id="{455F4442-3105-81DF-1DA5-36FEEAD5F632}"/>
                </a:ext>
              </a:extLst>
            </p:cNvPr>
            <p:cNvSpPr/>
            <p:nvPr/>
          </p:nvSpPr>
          <p:spPr>
            <a:xfrm rot="2700000">
              <a:off x="10149814" y="1247149"/>
              <a:ext cx="840216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3" name="右手グローブ">
              <a:extLst>
                <a:ext uri="{FF2B5EF4-FFF2-40B4-BE49-F238E27FC236}">
                  <a16:creationId xmlns:a16="http://schemas.microsoft.com/office/drawing/2014/main" id="{015D9B69-3BD5-1B00-6ADC-FBBB69FC8EF5}"/>
                </a:ext>
              </a:extLst>
            </p:cNvPr>
            <p:cNvSpPr/>
            <p:nvPr/>
          </p:nvSpPr>
          <p:spPr>
            <a:xfrm rot="8100000">
              <a:off x="10143816" y="4255906"/>
              <a:ext cx="846951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7" name="DF1">
            <a:extLst>
              <a:ext uri="{FF2B5EF4-FFF2-40B4-BE49-F238E27FC236}">
                <a16:creationId xmlns:a16="http://schemas.microsoft.com/office/drawing/2014/main" id="{A1180A48-FC34-BBFD-8A93-A027B505DC02}"/>
              </a:ext>
            </a:extLst>
          </p:cNvPr>
          <p:cNvSpPr/>
          <p:nvPr/>
        </p:nvSpPr>
        <p:spPr>
          <a:xfrm rot="16200000">
            <a:off x="6609184" y="3020964"/>
            <a:ext cx="866426" cy="559898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" name="AT2">
            <a:extLst>
              <a:ext uri="{FF2B5EF4-FFF2-40B4-BE49-F238E27FC236}">
                <a16:creationId xmlns:a16="http://schemas.microsoft.com/office/drawing/2014/main" id="{DAE769AF-C0B9-62C4-6B7F-B48B1562251E}"/>
              </a:ext>
            </a:extLst>
          </p:cNvPr>
          <p:cNvSpPr/>
          <p:nvPr/>
        </p:nvSpPr>
        <p:spPr>
          <a:xfrm rot="5400000">
            <a:off x="3402100" y="1226852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kumimoji="1"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AT1">
            <a:extLst>
              <a:ext uri="{FF2B5EF4-FFF2-40B4-BE49-F238E27FC236}">
                <a16:creationId xmlns:a16="http://schemas.microsoft.com/office/drawing/2014/main" id="{F036DFC1-18B2-D9CD-0886-359337E0D023}"/>
              </a:ext>
            </a:extLst>
          </p:cNvPr>
          <p:cNvSpPr/>
          <p:nvPr/>
        </p:nvSpPr>
        <p:spPr>
          <a:xfrm rot="5400000">
            <a:off x="3428862" y="3027103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タイトル">
            <a:extLst>
              <a:ext uri="{FF2B5EF4-FFF2-40B4-BE49-F238E27FC236}">
                <a16:creationId xmlns:a16="http://schemas.microsoft.com/office/drawing/2014/main" id="{5BB2162B-B975-E760-7125-776AAD0FB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000" dirty="0"/>
              <a:t>【</a:t>
            </a:r>
            <a:r>
              <a:rPr lang="ja-JP" altLang="en-US" sz="2000" dirty="0"/>
              <a:t>理解しよう</a:t>
            </a:r>
            <a:r>
              <a:rPr lang="en-US" altLang="ja-JP" sz="2000" dirty="0"/>
              <a:t>】</a:t>
            </a:r>
            <a:r>
              <a:rPr lang="ja-JP" altLang="en-US" sz="2000" dirty="0"/>
              <a:t>ドリブルは突破するだけでなく、スペースを作ることもできる</a:t>
            </a:r>
            <a:endParaRPr kumimoji="1" lang="ja-JP" altLang="en-US" sz="2000" dirty="0"/>
          </a:p>
        </p:txBody>
      </p:sp>
      <p:sp>
        <p:nvSpPr>
          <p:cNvPr id="14" name="スライド2">
            <a:extLst>
              <a:ext uri="{FF2B5EF4-FFF2-40B4-BE49-F238E27FC236}">
                <a16:creationId xmlns:a16="http://schemas.microsoft.com/office/drawing/2014/main" id="{4B1E71D0-D17F-5FE2-746F-8EEB18763F99}"/>
              </a:ext>
            </a:extLst>
          </p:cNvPr>
          <p:cNvSpPr txBox="1"/>
          <p:nvPr/>
        </p:nvSpPr>
        <p:spPr>
          <a:xfrm>
            <a:off x="11829850" y="68264"/>
            <a:ext cx="28565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2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702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81481E-6 L 0.0931 -0.2488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48" y="-1245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0.09193 -0.0136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" y="-69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-0.05546 -0.2178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3" y="-1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空きスペース">
            <a:extLst>
              <a:ext uri="{FF2B5EF4-FFF2-40B4-BE49-F238E27FC236}">
                <a16:creationId xmlns:a16="http://schemas.microsoft.com/office/drawing/2014/main" id="{4CB0CE82-5156-BED1-CBAF-B73F74F62537}"/>
              </a:ext>
            </a:extLst>
          </p:cNvPr>
          <p:cNvSpPr/>
          <p:nvPr/>
        </p:nvSpPr>
        <p:spPr>
          <a:xfrm>
            <a:off x="5812568" y="882197"/>
            <a:ext cx="2328132" cy="2851929"/>
          </a:xfrm>
          <a:prstGeom prst="roundRect">
            <a:avLst>
              <a:gd name="adj" fmla="val 4647"/>
            </a:avLst>
          </a:prstGeom>
          <a:solidFill>
            <a:schemeClr val="bg1">
              <a:alpha val="20000"/>
            </a:schemeClr>
          </a:solidFill>
          <a:ln w="1270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rgbClr val="0070C0"/>
                </a:solidFill>
              </a:rPr>
              <a:t>空きスペース</a:t>
            </a:r>
            <a:endParaRPr kumimoji="1" lang="en-US" altLang="ja-JP" sz="2000" dirty="0">
              <a:solidFill>
                <a:srgbClr val="0070C0"/>
              </a:solidFill>
            </a:endParaRPr>
          </a:p>
          <a:p>
            <a:pPr algn="ctr"/>
            <a:r>
              <a:rPr lang="ja-JP" altLang="en-US" sz="2000" dirty="0">
                <a:solidFill>
                  <a:srgbClr val="0070C0"/>
                </a:solidFill>
              </a:rPr>
              <a:t>（守備が届かない）</a:t>
            </a:r>
            <a:endParaRPr kumimoji="1" lang="ja-JP" altLang="en-US" sz="2000" dirty="0">
              <a:solidFill>
                <a:srgbClr val="0070C0"/>
              </a:solidFill>
            </a:endParaRPr>
          </a:p>
        </p:txBody>
      </p:sp>
      <p:sp>
        <p:nvSpPr>
          <p:cNvPr id="14" name="解説11">
            <a:extLst>
              <a:ext uri="{FF2B5EF4-FFF2-40B4-BE49-F238E27FC236}">
                <a16:creationId xmlns:a16="http://schemas.microsoft.com/office/drawing/2014/main" id="{59742FB6-B64D-1A14-4AB0-4747CF1B2794}"/>
              </a:ext>
            </a:extLst>
          </p:cNvPr>
          <p:cNvSpPr txBox="1"/>
          <p:nvPr/>
        </p:nvSpPr>
        <p:spPr>
          <a:xfrm>
            <a:off x="398533" y="5815973"/>
            <a:ext cx="11212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このように、ドリブルは</a:t>
            </a:r>
            <a:r>
              <a:rPr kumimoji="1" lang="ja-JP" altLang="en-US" sz="2400" u="sng" dirty="0"/>
              <a:t>「突破すること」だけが目的ではなく</a:t>
            </a:r>
            <a:r>
              <a:rPr kumimoji="1" lang="ja-JP" altLang="en-US" sz="2400" dirty="0"/>
              <a:t>、本来攻めたい方向</a:t>
            </a:r>
            <a:r>
              <a:rPr lang="ja-JP" altLang="en-US" sz="2400" dirty="0"/>
              <a:t>の</a:t>
            </a:r>
            <a:r>
              <a:rPr kumimoji="1" lang="ja-JP" altLang="en-US" sz="2400" dirty="0"/>
              <a:t>「</a:t>
            </a:r>
            <a:r>
              <a:rPr kumimoji="1" lang="ja-JP" altLang="en-US" sz="2400" u="sng" dirty="0">
                <a:solidFill>
                  <a:srgbClr val="0070C0"/>
                </a:solidFill>
              </a:rPr>
              <a:t>反対側にドリブルして空きスペース</a:t>
            </a:r>
            <a:r>
              <a:rPr lang="ja-JP" altLang="en-US" sz="2400" u="sng" dirty="0">
                <a:solidFill>
                  <a:srgbClr val="0070C0"/>
                </a:solidFill>
              </a:rPr>
              <a:t>を作る</a:t>
            </a:r>
            <a:r>
              <a:rPr lang="ja-JP" altLang="en-US" sz="2400" dirty="0"/>
              <a:t>」という使い方もあるのです。</a:t>
            </a:r>
            <a:endParaRPr kumimoji="1" lang="ja-JP" altLang="en-US" sz="2400" dirty="0"/>
          </a:p>
        </p:txBody>
      </p:sp>
      <p:sp>
        <p:nvSpPr>
          <p:cNvPr id="16" name="解説10">
            <a:extLst>
              <a:ext uri="{FF2B5EF4-FFF2-40B4-BE49-F238E27FC236}">
                <a16:creationId xmlns:a16="http://schemas.microsoft.com/office/drawing/2014/main" id="{635A0DAB-4864-CB0B-BAD4-7746E4FAE1D3}"/>
              </a:ext>
            </a:extLst>
          </p:cNvPr>
          <p:cNvSpPr txBox="1"/>
          <p:nvPr/>
        </p:nvSpPr>
        <p:spPr>
          <a:xfrm>
            <a:off x="398532" y="5814107"/>
            <a:ext cx="11212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この状態でパスを出せば、守備が追い付けないのでスペースを奪ってシュートまで行きやすくなります（ただし、実際はパスとトラップが上手でないと成功しません）。</a:t>
            </a:r>
          </a:p>
        </p:txBody>
      </p:sp>
      <p:sp>
        <p:nvSpPr>
          <p:cNvPr id="21" name="解説9">
            <a:extLst>
              <a:ext uri="{FF2B5EF4-FFF2-40B4-BE49-F238E27FC236}">
                <a16:creationId xmlns:a16="http://schemas.microsoft.com/office/drawing/2014/main" id="{D63E6B03-0306-AE5A-02C2-1DEED3D0836F}"/>
              </a:ext>
            </a:extLst>
          </p:cNvPr>
          <p:cNvSpPr txBox="1"/>
          <p:nvPr/>
        </p:nvSpPr>
        <p:spPr>
          <a:xfrm>
            <a:off x="398533" y="6000640"/>
            <a:ext cx="11475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さっきより左側（画面の上側）が広くなりましたね。</a:t>
            </a:r>
          </a:p>
        </p:txBody>
      </p:sp>
      <p:sp>
        <p:nvSpPr>
          <p:cNvPr id="22" name="解説8">
            <a:extLst>
              <a:ext uri="{FF2B5EF4-FFF2-40B4-BE49-F238E27FC236}">
                <a16:creationId xmlns:a16="http://schemas.microsoft.com/office/drawing/2014/main" id="{068DF047-1467-A1FE-76FB-EBBA86F82DE6}"/>
              </a:ext>
            </a:extLst>
          </p:cNvPr>
          <p:cNvSpPr txBox="1"/>
          <p:nvPr/>
        </p:nvSpPr>
        <p:spPr>
          <a:xfrm>
            <a:off x="398533" y="6000640"/>
            <a:ext cx="11475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そんなときは、ドリブルで反対に守備を引き付けてみましょう。</a:t>
            </a:r>
          </a:p>
        </p:txBody>
      </p:sp>
      <p:pic>
        <p:nvPicPr>
          <p:cNvPr id="6" name="ボール">
            <a:extLst>
              <a:ext uri="{FF2B5EF4-FFF2-40B4-BE49-F238E27FC236}">
                <a16:creationId xmlns:a16="http://schemas.microsoft.com/office/drawing/2014/main" id="{FEC4EBDD-6C41-603F-1C87-517185D50A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47" t="9745" r="9627" b="9747"/>
          <a:stretch/>
        </p:blipFill>
        <p:spPr>
          <a:xfrm>
            <a:off x="4029008" y="3027547"/>
            <a:ext cx="428300" cy="427666"/>
          </a:xfrm>
          <a:prstGeom prst="rect">
            <a:avLst/>
          </a:prstGeom>
        </p:spPr>
      </p:pic>
      <p:grpSp>
        <p:nvGrpSpPr>
          <p:cNvPr id="10" name="DF GK">
            <a:extLst>
              <a:ext uri="{FF2B5EF4-FFF2-40B4-BE49-F238E27FC236}">
                <a16:creationId xmlns:a16="http://schemas.microsoft.com/office/drawing/2014/main" id="{CD58EB90-AA56-4BAC-D9E0-564DA0ED7989}"/>
              </a:ext>
            </a:extLst>
          </p:cNvPr>
          <p:cNvGrpSpPr/>
          <p:nvPr/>
        </p:nvGrpSpPr>
        <p:grpSpPr>
          <a:xfrm rot="10800000">
            <a:off x="10322899" y="2963200"/>
            <a:ext cx="607694" cy="913132"/>
            <a:chOff x="8555584" y="1003138"/>
            <a:chExt cx="2435183" cy="3659150"/>
          </a:xfrm>
        </p:grpSpPr>
        <p:sp>
          <p:nvSpPr>
            <p:cNvPr id="11" name="プレイヤー">
              <a:extLst>
                <a:ext uri="{FF2B5EF4-FFF2-40B4-BE49-F238E27FC236}">
                  <a16:creationId xmlns:a16="http://schemas.microsoft.com/office/drawing/2014/main" id="{50E8B938-8783-13B5-9626-EACCE6926003}"/>
                </a:ext>
              </a:extLst>
            </p:cNvPr>
            <p:cNvSpPr/>
            <p:nvPr/>
          </p:nvSpPr>
          <p:spPr>
            <a:xfrm rot="5400000">
              <a:off x="7941421" y="1804494"/>
              <a:ext cx="3471957" cy="2243631"/>
            </a:xfrm>
            <a:custGeom>
              <a:avLst/>
              <a:gdLst>
                <a:gd name="connsiteX0" fmla="*/ 434491 w 3471957"/>
                <a:gd name="connsiteY0" fmla="*/ 1433 h 2243631"/>
                <a:gd name="connsiteX1" fmla="*/ 1009555 w 3471957"/>
                <a:gd name="connsiteY1" fmla="*/ 250742 h 2243631"/>
                <a:gd name="connsiteX2" fmla="*/ 1028900 w 3471957"/>
                <a:gd name="connsiteY2" fmla="*/ 267917 h 2243631"/>
                <a:gd name="connsiteX3" fmla="*/ 1112894 w 3471957"/>
                <a:gd name="connsiteY3" fmla="*/ 205107 h 2243631"/>
                <a:gd name="connsiteX4" fmla="*/ 1735979 w 3471957"/>
                <a:gd name="connsiteY4" fmla="*/ 14781 h 2243631"/>
                <a:gd name="connsiteX5" fmla="*/ 2359065 w 3471957"/>
                <a:gd name="connsiteY5" fmla="*/ 205107 h 2243631"/>
                <a:gd name="connsiteX6" fmla="*/ 2443059 w 3471957"/>
                <a:gd name="connsiteY6" fmla="*/ 267917 h 2243631"/>
                <a:gd name="connsiteX7" fmla="*/ 2462403 w 3471957"/>
                <a:gd name="connsiteY7" fmla="*/ 250744 h 2243631"/>
                <a:gd name="connsiteX8" fmla="*/ 3037467 w 3471957"/>
                <a:gd name="connsiteY8" fmla="*/ 1435 h 2243631"/>
                <a:gd name="connsiteX9" fmla="*/ 3366146 w 3471957"/>
                <a:gd name="connsiteY9" fmla="*/ 105813 h 2243631"/>
                <a:gd name="connsiteX10" fmla="*/ 3096739 w 3471957"/>
                <a:gd name="connsiteY10" fmla="*/ 1149768 h 2243631"/>
                <a:gd name="connsiteX11" fmla="*/ 2956527 w 3471957"/>
                <a:gd name="connsiteY11" fmla="*/ 1274244 h 2243631"/>
                <a:gd name="connsiteX12" fmla="*/ 2824838 w 3471957"/>
                <a:gd name="connsiteY12" fmla="*/ 1365178 h 2243631"/>
                <a:gd name="connsiteX13" fmla="*/ 2800302 w 3471957"/>
                <a:gd name="connsiteY13" fmla="*/ 1460602 h 2243631"/>
                <a:gd name="connsiteX14" fmla="*/ 1735979 w 3471957"/>
                <a:gd name="connsiteY14" fmla="*/ 2243631 h 2243631"/>
                <a:gd name="connsiteX15" fmla="*/ 709131 w 3471957"/>
                <a:gd name="connsiteY15" fmla="*/ 1562991 h 2243631"/>
                <a:gd name="connsiteX16" fmla="*/ 647892 w 3471957"/>
                <a:gd name="connsiteY16" fmla="*/ 1365709 h 2243631"/>
                <a:gd name="connsiteX17" fmla="*/ 515431 w 3471957"/>
                <a:gd name="connsiteY17" fmla="*/ 1274243 h 2243631"/>
                <a:gd name="connsiteX18" fmla="*/ 375219 w 3471957"/>
                <a:gd name="connsiteY18" fmla="*/ 1149767 h 2243631"/>
                <a:gd name="connsiteX19" fmla="*/ 105811 w 3471957"/>
                <a:gd name="connsiteY19" fmla="*/ 105811 h 2243631"/>
                <a:gd name="connsiteX20" fmla="*/ 434491 w 3471957"/>
                <a:gd name="connsiteY20" fmla="*/ 1433 h 22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71957" h="2243631">
                  <a:moveTo>
                    <a:pt x="434491" y="1433"/>
                  </a:moveTo>
                  <a:cubicBezTo>
                    <a:pt x="611312" y="13429"/>
                    <a:pt x="817926" y="100384"/>
                    <a:pt x="1009555" y="250742"/>
                  </a:cubicBezTo>
                  <a:lnTo>
                    <a:pt x="1028900" y="267917"/>
                  </a:lnTo>
                  <a:lnTo>
                    <a:pt x="1112894" y="205107"/>
                  </a:lnTo>
                  <a:cubicBezTo>
                    <a:pt x="1290757" y="84945"/>
                    <a:pt x="1505174" y="14781"/>
                    <a:pt x="1735979" y="14781"/>
                  </a:cubicBezTo>
                  <a:cubicBezTo>
                    <a:pt x="1966784" y="14781"/>
                    <a:pt x="2181202" y="84945"/>
                    <a:pt x="2359065" y="205107"/>
                  </a:cubicBezTo>
                  <a:lnTo>
                    <a:pt x="2443059" y="267917"/>
                  </a:lnTo>
                  <a:lnTo>
                    <a:pt x="2462403" y="250744"/>
                  </a:lnTo>
                  <a:cubicBezTo>
                    <a:pt x="2654032" y="100386"/>
                    <a:pt x="2860646" y="13431"/>
                    <a:pt x="3037467" y="1435"/>
                  </a:cubicBezTo>
                  <a:cubicBezTo>
                    <a:pt x="3170082" y="-7562"/>
                    <a:pt x="3285939" y="25606"/>
                    <a:pt x="3366146" y="105813"/>
                  </a:cubicBezTo>
                  <a:cubicBezTo>
                    <a:pt x="3580032" y="319698"/>
                    <a:pt x="3459414" y="787093"/>
                    <a:pt x="3096739" y="1149768"/>
                  </a:cubicBezTo>
                  <a:cubicBezTo>
                    <a:pt x="3051404" y="1195103"/>
                    <a:pt x="3004434" y="1236655"/>
                    <a:pt x="2956527" y="1274244"/>
                  </a:cubicBezTo>
                  <a:lnTo>
                    <a:pt x="2824838" y="1365178"/>
                  </a:lnTo>
                  <a:lnTo>
                    <a:pt x="2800302" y="1460602"/>
                  </a:lnTo>
                  <a:cubicBezTo>
                    <a:pt x="2659203" y="1914249"/>
                    <a:pt x="2236057" y="2243631"/>
                    <a:pt x="1735979" y="2243631"/>
                  </a:cubicBezTo>
                  <a:cubicBezTo>
                    <a:pt x="1274369" y="2243631"/>
                    <a:pt x="878310" y="1962975"/>
                    <a:pt x="709131" y="1562991"/>
                  </a:cubicBezTo>
                  <a:lnTo>
                    <a:pt x="647892" y="1365709"/>
                  </a:lnTo>
                  <a:lnTo>
                    <a:pt x="515431" y="1274243"/>
                  </a:lnTo>
                  <a:cubicBezTo>
                    <a:pt x="467524" y="1236653"/>
                    <a:pt x="420554" y="1195101"/>
                    <a:pt x="375219" y="1149767"/>
                  </a:cubicBezTo>
                  <a:cubicBezTo>
                    <a:pt x="12544" y="787091"/>
                    <a:pt x="-108074" y="319697"/>
                    <a:pt x="105811" y="105811"/>
                  </a:cubicBezTo>
                  <a:cubicBezTo>
                    <a:pt x="186019" y="25604"/>
                    <a:pt x="301875" y="-7564"/>
                    <a:pt x="434491" y="1433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kumimoji="1" lang="en-US" altLang="ja-JP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GK</a:t>
              </a:r>
              <a:endParaRPr kumimoji="1" lang="ja-JP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2" name="左手グローブ">
              <a:extLst>
                <a:ext uri="{FF2B5EF4-FFF2-40B4-BE49-F238E27FC236}">
                  <a16:creationId xmlns:a16="http://schemas.microsoft.com/office/drawing/2014/main" id="{455F4442-3105-81DF-1DA5-36FEEAD5F632}"/>
                </a:ext>
              </a:extLst>
            </p:cNvPr>
            <p:cNvSpPr/>
            <p:nvPr/>
          </p:nvSpPr>
          <p:spPr>
            <a:xfrm rot="2700000">
              <a:off x="10149814" y="1247149"/>
              <a:ext cx="840216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3" name="右手グローブ">
              <a:extLst>
                <a:ext uri="{FF2B5EF4-FFF2-40B4-BE49-F238E27FC236}">
                  <a16:creationId xmlns:a16="http://schemas.microsoft.com/office/drawing/2014/main" id="{015D9B69-3BD5-1B00-6ADC-FBBB69FC8EF5}"/>
                </a:ext>
              </a:extLst>
            </p:cNvPr>
            <p:cNvSpPr/>
            <p:nvPr/>
          </p:nvSpPr>
          <p:spPr>
            <a:xfrm rot="8100000">
              <a:off x="10143816" y="4255906"/>
              <a:ext cx="846951" cy="352193"/>
            </a:xfrm>
            <a:custGeom>
              <a:avLst/>
              <a:gdLst>
                <a:gd name="connsiteX0" fmla="*/ 421366 w 842733"/>
                <a:gd name="connsiteY0" fmla="*/ 0 h 352193"/>
                <a:gd name="connsiteX1" fmla="*/ 818217 w 842733"/>
                <a:gd name="connsiteY1" fmla="*/ 298278 h 352193"/>
                <a:gd name="connsiteX2" fmla="*/ 842733 w 842733"/>
                <a:gd name="connsiteY2" fmla="*/ 352193 h 352193"/>
                <a:gd name="connsiteX3" fmla="*/ 0 w 842733"/>
                <a:gd name="connsiteY3" fmla="*/ 352193 h 352193"/>
                <a:gd name="connsiteX4" fmla="*/ 24515 w 842733"/>
                <a:gd name="connsiteY4" fmla="*/ 298278 h 352193"/>
                <a:gd name="connsiteX5" fmla="*/ 421366 w 842733"/>
                <a:gd name="connsiteY5" fmla="*/ 0 h 35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2733" h="352193">
                  <a:moveTo>
                    <a:pt x="421366" y="0"/>
                  </a:moveTo>
                  <a:cubicBezTo>
                    <a:pt x="576346" y="0"/>
                    <a:pt x="716654" y="113987"/>
                    <a:pt x="818217" y="298278"/>
                  </a:cubicBezTo>
                  <a:lnTo>
                    <a:pt x="842733" y="352193"/>
                  </a:lnTo>
                  <a:lnTo>
                    <a:pt x="0" y="352193"/>
                  </a:lnTo>
                  <a:lnTo>
                    <a:pt x="24515" y="298278"/>
                  </a:lnTo>
                  <a:cubicBezTo>
                    <a:pt x="126078" y="113987"/>
                    <a:pt x="266386" y="0"/>
                    <a:pt x="421366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sz="160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7" name="DF1">
            <a:extLst>
              <a:ext uri="{FF2B5EF4-FFF2-40B4-BE49-F238E27FC236}">
                <a16:creationId xmlns:a16="http://schemas.microsoft.com/office/drawing/2014/main" id="{A1180A48-FC34-BBFD-8A93-A027B505DC02}"/>
              </a:ext>
            </a:extLst>
          </p:cNvPr>
          <p:cNvSpPr/>
          <p:nvPr/>
        </p:nvSpPr>
        <p:spPr>
          <a:xfrm rot="16200000">
            <a:off x="6609184" y="3020964"/>
            <a:ext cx="866426" cy="559898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" name="AT2">
            <a:extLst>
              <a:ext uri="{FF2B5EF4-FFF2-40B4-BE49-F238E27FC236}">
                <a16:creationId xmlns:a16="http://schemas.microsoft.com/office/drawing/2014/main" id="{DAE769AF-C0B9-62C4-6B7F-B48B1562251E}"/>
              </a:ext>
            </a:extLst>
          </p:cNvPr>
          <p:cNvSpPr/>
          <p:nvPr/>
        </p:nvSpPr>
        <p:spPr>
          <a:xfrm rot="5400000">
            <a:off x="3402100" y="1226852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kumimoji="1"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AT1">
            <a:extLst>
              <a:ext uri="{FF2B5EF4-FFF2-40B4-BE49-F238E27FC236}">
                <a16:creationId xmlns:a16="http://schemas.microsoft.com/office/drawing/2014/main" id="{F036DFC1-18B2-D9CD-0886-359337E0D023}"/>
              </a:ext>
            </a:extLst>
          </p:cNvPr>
          <p:cNvSpPr/>
          <p:nvPr/>
        </p:nvSpPr>
        <p:spPr>
          <a:xfrm rot="5400000">
            <a:off x="3428862" y="3027103"/>
            <a:ext cx="866418" cy="559892"/>
          </a:xfrm>
          <a:custGeom>
            <a:avLst/>
            <a:gdLst>
              <a:gd name="connsiteX0" fmla="*/ 434491 w 3471957"/>
              <a:gd name="connsiteY0" fmla="*/ 1433 h 2243631"/>
              <a:gd name="connsiteX1" fmla="*/ 1009555 w 3471957"/>
              <a:gd name="connsiteY1" fmla="*/ 250742 h 2243631"/>
              <a:gd name="connsiteX2" fmla="*/ 1028900 w 3471957"/>
              <a:gd name="connsiteY2" fmla="*/ 267917 h 2243631"/>
              <a:gd name="connsiteX3" fmla="*/ 1112894 w 3471957"/>
              <a:gd name="connsiteY3" fmla="*/ 205107 h 2243631"/>
              <a:gd name="connsiteX4" fmla="*/ 1735979 w 3471957"/>
              <a:gd name="connsiteY4" fmla="*/ 14781 h 2243631"/>
              <a:gd name="connsiteX5" fmla="*/ 2359065 w 3471957"/>
              <a:gd name="connsiteY5" fmla="*/ 205107 h 2243631"/>
              <a:gd name="connsiteX6" fmla="*/ 2443059 w 3471957"/>
              <a:gd name="connsiteY6" fmla="*/ 267917 h 2243631"/>
              <a:gd name="connsiteX7" fmla="*/ 2462403 w 3471957"/>
              <a:gd name="connsiteY7" fmla="*/ 250744 h 2243631"/>
              <a:gd name="connsiteX8" fmla="*/ 3037467 w 3471957"/>
              <a:gd name="connsiteY8" fmla="*/ 1435 h 2243631"/>
              <a:gd name="connsiteX9" fmla="*/ 3366146 w 3471957"/>
              <a:gd name="connsiteY9" fmla="*/ 105813 h 2243631"/>
              <a:gd name="connsiteX10" fmla="*/ 3096739 w 3471957"/>
              <a:gd name="connsiteY10" fmla="*/ 1149768 h 2243631"/>
              <a:gd name="connsiteX11" fmla="*/ 2956527 w 3471957"/>
              <a:gd name="connsiteY11" fmla="*/ 1274244 h 2243631"/>
              <a:gd name="connsiteX12" fmla="*/ 2824838 w 3471957"/>
              <a:gd name="connsiteY12" fmla="*/ 1365178 h 2243631"/>
              <a:gd name="connsiteX13" fmla="*/ 2800302 w 3471957"/>
              <a:gd name="connsiteY13" fmla="*/ 1460602 h 2243631"/>
              <a:gd name="connsiteX14" fmla="*/ 1735979 w 3471957"/>
              <a:gd name="connsiteY14" fmla="*/ 2243631 h 2243631"/>
              <a:gd name="connsiteX15" fmla="*/ 709131 w 3471957"/>
              <a:gd name="connsiteY15" fmla="*/ 1562991 h 2243631"/>
              <a:gd name="connsiteX16" fmla="*/ 647892 w 3471957"/>
              <a:gd name="connsiteY16" fmla="*/ 1365709 h 2243631"/>
              <a:gd name="connsiteX17" fmla="*/ 515431 w 3471957"/>
              <a:gd name="connsiteY17" fmla="*/ 1274243 h 2243631"/>
              <a:gd name="connsiteX18" fmla="*/ 375219 w 3471957"/>
              <a:gd name="connsiteY18" fmla="*/ 1149767 h 2243631"/>
              <a:gd name="connsiteX19" fmla="*/ 105811 w 3471957"/>
              <a:gd name="connsiteY19" fmla="*/ 105811 h 2243631"/>
              <a:gd name="connsiteX20" fmla="*/ 434491 w 3471957"/>
              <a:gd name="connsiteY20" fmla="*/ 1433 h 224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71957" h="2243631">
                <a:moveTo>
                  <a:pt x="434491" y="1433"/>
                </a:moveTo>
                <a:cubicBezTo>
                  <a:pt x="611312" y="13429"/>
                  <a:pt x="817926" y="100384"/>
                  <a:pt x="1009555" y="250742"/>
                </a:cubicBezTo>
                <a:lnTo>
                  <a:pt x="1028900" y="267917"/>
                </a:lnTo>
                <a:lnTo>
                  <a:pt x="1112894" y="205107"/>
                </a:lnTo>
                <a:cubicBezTo>
                  <a:pt x="1290757" y="84945"/>
                  <a:pt x="1505174" y="14781"/>
                  <a:pt x="1735979" y="14781"/>
                </a:cubicBezTo>
                <a:cubicBezTo>
                  <a:pt x="1966784" y="14781"/>
                  <a:pt x="2181202" y="84945"/>
                  <a:pt x="2359065" y="205107"/>
                </a:cubicBezTo>
                <a:lnTo>
                  <a:pt x="2443059" y="267917"/>
                </a:lnTo>
                <a:lnTo>
                  <a:pt x="2462403" y="250744"/>
                </a:lnTo>
                <a:cubicBezTo>
                  <a:pt x="2654032" y="100386"/>
                  <a:pt x="2860646" y="13431"/>
                  <a:pt x="3037467" y="1435"/>
                </a:cubicBezTo>
                <a:cubicBezTo>
                  <a:pt x="3170082" y="-7562"/>
                  <a:pt x="3285939" y="25606"/>
                  <a:pt x="3366146" y="105813"/>
                </a:cubicBezTo>
                <a:cubicBezTo>
                  <a:pt x="3580032" y="319698"/>
                  <a:pt x="3459414" y="787093"/>
                  <a:pt x="3096739" y="1149768"/>
                </a:cubicBezTo>
                <a:cubicBezTo>
                  <a:pt x="3051404" y="1195103"/>
                  <a:pt x="3004434" y="1236655"/>
                  <a:pt x="2956527" y="1274244"/>
                </a:cubicBezTo>
                <a:lnTo>
                  <a:pt x="2824838" y="1365178"/>
                </a:lnTo>
                <a:lnTo>
                  <a:pt x="2800302" y="1460602"/>
                </a:lnTo>
                <a:cubicBezTo>
                  <a:pt x="2659203" y="1914249"/>
                  <a:pt x="2236057" y="2243631"/>
                  <a:pt x="1735979" y="2243631"/>
                </a:cubicBezTo>
                <a:cubicBezTo>
                  <a:pt x="1274369" y="2243631"/>
                  <a:pt x="878310" y="1962975"/>
                  <a:pt x="709131" y="1562991"/>
                </a:cubicBezTo>
                <a:lnTo>
                  <a:pt x="647892" y="1365709"/>
                </a:lnTo>
                <a:lnTo>
                  <a:pt x="515431" y="1274243"/>
                </a:lnTo>
                <a:cubicBezTo>
                  <a:pt x="467524" y="1236653"/>
                  <a:pt x="420554" y="1195101"/>
                  <a:pt x="375219" y="1149767"/>
                </a:cubicBezTo>
                <a:cubicBezTo>
                  <a:pt x="12544" y="787091"/>
                  <a:pt x="-108074" y="319697"/>
                  <a:pt x="105811" y="105811"/>
                </a:cubicBezTo>
                <a:cubicBezTo>
                  <a:pt x="186019" y="25604"/>
                  <a:pt x="301875" y="-7564"/>
                  <a:pt x="434491" y="14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tIns="108000" rtlCol="0" anchor="ctr">
            <a:noAutofit/>
          </a:bodyPr>
          <a:lstStyle/>
          <a:p>
            <a:pPr algn="ctr"/>
            <a:r>
              <a:rPr lang="en-US" altLang="ja-JP" sz="32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endParaRPr kumimoji="1"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タイトル">
            <a:extLst>
              <a:ext uri="{FF2B5EF4-FFF2-40B4-BE49-F238E27FC236}">
                <a16:creationId xmlns:a16="http://schemas.microsoft.com/office/drawing/2014/main" id="{5BB2162B-B975-E760-7125-776AAD0FB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000" dirty="0"/>
              <a:t>【</a:t>
            </a:r>
            <a:r>
              <a:rPr lang="ja-JP" altLang="en-US" sz="2000" dirty="0"/>
              <a:t>理解しよう</a:t>
            </a:r>
            <a:r>
              <a:rPr lang="en-US" altLang="ja-JP" sz="2000" dirty="0"/>
              <a:t>】</a:t>
            </a:r>
            <a:r>
              <a:rPr lang="ja-JP" altLang="en-US" sz="2000" dirty="0"/>
              <a:t>ドリブルは突破するだけでなく、スペースを作ることもできる</a:t>
            </a:r>
            <a:endParaRPr kumimoji="1" lang="ja-JP" altLang="en-US" sz="2000" dirty="0"/>
          </a:p>
        </p:txBody>
      </p:sp>
      <p:sp>
        <p:nvSpPr>
          <p:cNvPr id="3" name="スライド3">
            <a:extLst>
              <a:ext uri="{FF2B5EF4-FFF2-40B4-BE49-F238E27FC236}">
                <a16:creationId xmlns:a16="http://schemas.microsoft.com/office/drawing/2014/main" id="{0FD5C12D-4660-93D9-C215-EC585DA010FB}"/>
              </a:ext>
            </a:extLst>
          </p:cNvPr>
          <p:cNvSpPr txBox="1"/>
          <p:nvPr/>
        </p:nvSpPr>
        <p:spPr>
          <a:xfrm>
            <a:off x="11829850" y="68264"/>
            <a:ext cx="28565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1200" dirty="0"/>
              <a:t>3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974187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UD デジタル 教科書体">
      <a:majorFont>
        <a:latin typeface="UD デジタル 教科書体 NK-B"/>
        <a:ea typeface="UD デジタル 教科書体 NK-B"/>
        <a:cs typeface=""/>
      </a:majorFont>
      <a:minorFont>
        <a:latin typeface="UD デジタル 教科書体 NK-R"/>
        <a:ea typeface="UD デジタル 教科書体 NK-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1129</TotalTime>
  <Words>357</Words>
  <Application>Microsoft Office PowerPoint</Application>
  <PresentationFormat>ワイド画面</PresentationFormat>
  <Paragraphs>40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UD デジタル 教科書体 NK-B</vt:lpstr>
      <vt:lpstr>UD デジタル 教科書体 NK-R</vt:lpstr>
      <vt:lpstr>游ゴシック</vt:lpstr>
      <vt:lpstr>Arial</vt:lpstr>
      <vt:lpstr>Office テーマ</vt:lpstr>
      <vt:lpstr>【理解しよう】ドリブルは突破するだけでなく、スペースを作ることもできる</vt:lpstr>
      <vt:lpstr>【理解しよう】ドリブルは突破するだけでなく、スペースを作ることもできる</vt:lpstr>
      <vt:lpstr>【理解しよう】ドリブルは突破するだけでなく、スペースを作ることもできる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Jo Hirotaka</dc:creator>
  <cp:lastModifiedBy>Jo Hirotaka</cp:lastModifiedBy>
  <cp:revision>21</cp:revision>
  <dcterms:created xsi:type="dcterms:W3CDTF">2024-05-13T04:05:30Z</dcterms:created>
  <dcterms:modified xsi:type="dcterms:W3CDTF">2024-06-17T07:35:42Z</dcterms:modified>
</cp:coreProperties>
</file>