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57" d="100"/>
          <a:sy n="57" d="100"/>
        </p:scale>
        <p:origin x="260" y="3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3704AF5-7D90-451B-89A5-3ADA9A97BE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45776331-881D-3445-CE20-75AE160B70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9657E5C-8BDE-F646-CDFB-78AD8238CB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C0B49-58EC-4A81-8020-EFC6D0799968}" type="datetimeFigureOut">
              <a:rPr kumimoji="1" lang="ja-JP" altLang="en-US" smtClean="0"/>
              <a:t>2025/12/7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87B6DEF-BADA-D94D-1B0C-F425C83E7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200C671-8B15-9A64-542C-93CD7E985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4572F-7462-4D0D-84D4-27A696D1D2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000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80B797F-7A9D-1B38-641A-76D76B6BA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E1DB181-9E93-15C8-9517-306E530D91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49A9ED0-BE5C-8010-B267-CF7860693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C0B49-58EC-4A81-8020-EFC6D0799968}" type="datetimeFigureOut">
              <a:rPr kumimoji="1" lang="ja-JP" altLang="en-US" smtClean="0"/>
              <a:t>2025/12/7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F4446B5-A400-D3DA-FA81-806E09CBD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36963BC-EFE7-87B8-9956-69DFEB77E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4572F-7462-4D0D-84D4-27A696D1D2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27544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3B151C-5D88-9A9B-3E5D-C699D21F1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DE0E1C6-9CF3-8294-AA2F-A727598964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924E903-9663-7689-6572-07F34C6F5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C0B49-58EC-4A81-8020-EFC6D0799968}" type="datetimeFigureOut">
              <a:rPr kumimoji="1" lang="ja-JP" altLang="en-US" smtClean="0"/>
              <a:t>2025/12/7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B630C0E-123B-89C0-CD46-6427E40FE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615A9D0-7EA5-15C3-3771-683588E16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4572F-7462-4D0D-84D4-27A696D1D2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4838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354BB9-8073-6545-3B89-B257F40CA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B34ABBF-D6B5-BF05-AB17-0221B2B994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AD2A608-F8F4-F6C1-2E83-BFA7F236F4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54768F1-231C-BAF8-F5CC-F6B1D3CC7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C0B49-58EC-4A81-8020-EFC6D0799968}" type="datetimeFigureOut">
              <a:rPr kumimoji="1" lang="ja-JP" altLang="en-US" smtClean="0"/>
              <a:t>2025/12/7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6FABB16-F7DD-41B3-30D9-E92FE4D53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5B756B9-23A5-059A-29B4-179C9C580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4572F-7462-4D0D-84D4-27A696D1D2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5958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99AE8B2-F58B-0175-E2BC-7E569BA81F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F1AC089-7E1C-787E-85AB-7214EC72E9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315CC51-0655-AD7A-2918-2F9DAF457A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38B6A5A2-D927-9566-D660-F927BA38F7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7C93B68-8030-2A82-0433-679AFD055D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580F3D40-A08F-8AAA-729B-C977CFFAA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C0B49-58EC-4A81-8020-EFC6D0799968}" type="datetimeFigureOut">
              <a:rPr kumimoji="1" lang="ja-JP" altLang="en-US" smtClean="0"/>
              <a:t>2025/12/7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E3234A9A-7C7F-4A11-3A48-CCC4435B4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8E5C995E-8D76-B75A-EEE9-C82DA5F4C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4572F-7462-4D0D-84D4-27A696D1D2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7486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16B07CE-F272-4AEB-A9FD-910D6B03D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2124933-9F5B-815F-4FF8-7CD59026F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C0B49-58EC-4A81-8020-EFC6D0799968}" type="datetimeFigureOut">
              <a:rPr kumimoji="1" lang="ja-JP" altLang="en-US" smtClean="0"/>
              <a:t>2025/12/7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2D41304D-2E91-E4AB-C88A-5C4A8C870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DD6FA975-75A9-B456-F4F1-57794BBAE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4572F-7462-4D0D-84D4-27A696D1D2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7172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8AF7866E-6652-62FD-5B28-BA742CC5F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C0B49-58EC-4A81-8020-EFC6D0799968}" type="datetimeFigureOut">
              <a:rPr kumimoji="1" lang="ja-JP" altLang="en-US" smtClean="0"/>
              <a:t>2025/12/7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E5994142-F53F-FD62-21C7-C33D4F39E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D03CCCE-CCCA-EF3A-D81A-94097291A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4572F-7462-4D0D-84D4-27A696D1D2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0696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182C287-9903-45AC-2DBB-613AEC31E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1FEF0D9-3636-0115-8EEE-DBFC42CB06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07E0FD3-139A-BCAB-3363-319E4B1E14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C607D4D-FBC1-2DE8-5D69-06CA5BFD0E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C0B49-58EC-4A81-8020-EFC6D0799968}" type="datetimeFigureOut">
              <a:rPr kumimoji="1" lang="ja-JP" altLang="en-US" smtClean="0"/>
              <a:t>2025/12/7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C4E514F-8F44-DAF8-4993-C4E7409A5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B9B73A7-17DC-E7F2-A048-7B8EE0F69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4572F-7462-4D0D-84D4-27A696D1D2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9647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D8A82E0-61FB-865E-52E9-99610FA24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51F0F2F8-3414-36D1-2081-0FD3B05314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8FBB917-1589-0967-8CF4-8B459876FA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097D476-CDA9-FDCD-D156-2A5517722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C0B49-58EC-4A81-8020-EFC6D0799968}" type="datetimeFigureOut">
              <a:rPr kumimoji="1" lang="ja-JP" altLang="en-US" smtClean="0"/>
              <a:t>2025/12/7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0DF17CC-A2B6-1989-A037-6585E5BFA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081D166-6286-4586-7AC3-7C1E8FE48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4572F-7462-4D0D-84D4-27A696D1D2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9696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DB85515-8310-AB96-49F7-225EAC592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7A81A40-BF09-BB62-64B3-AEBADD31A8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A4691A0-DBF0-CF64-5D83-2959B902FA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C0B49-58EC-4A81-8020-EFC6D0799968}" type="datetimeFigureOut">
              <a:rPr kumimoji="1" lang="ja-JP" altLang="en-US" smtClean="0"/>
              <a:t>2025/12/7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1EA5F67-E341-A3C0-C079-EA093D652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975F356-9106-0979-6453-EEF295C0A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4572F-7462-4D0D-84D4-27A696D1D2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42904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4F14904A-20BC-7567-AC9E-0B4517824F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D32C627-C5EC-4BD6-B799-6BB02C1919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D8AB9D1-9861-1133-B057-A5A0B1870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C0B49-58EC-4A81-8020-EFC6D0799968}" type="datetimeFigureOut">
              <a:rPr kumimoji="1" lang="ja-JP" altLang="en-US" smtClean="0"/>
              <a:t>2025/12/7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5F2A32E-D861-82B6-E2AB-5E5B1DDF99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1100F34-3342-A26E-24C5-98DE042F9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4572F-7462-4D0D-84D4-27A696D1D2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6614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511CCD3D-7BDA-E891-A0F9-3ACCD6C0F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5B661C8-9ECB-1884-1DAF-3C8CA668C2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1DB597E-069E-AEDE-BD93-D876460928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55C0B49-58EC-4A81-8020-EFC6D0799968}" type="datetimeFigureOut">
              <a:rPr kumimoji="1" lang="ja-JP" altLang="en-US" smtClean="0"/>
              <a:t>2025/12/7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6356DEA-2B9F-A978-4B70-CD3EAC01CC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47CCB22-59DB-90EE-F058-709496C79C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D94572F-7462-4D0D-84D4-27A696D1D2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2612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media" Target="../media/media2.mp4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198279E-B8B7-5704-B7EE-E577E68C73C6}"/>
              </a:ext>
            </a:extLst>
          </p:cNvPr>
          <p:cNvSpPr txBox="1"/>
          <p:nvPr/>
        </p:nvSpPr>
        <p:spPr>
          <a:xfrm>
            <a:off x="5182929" y="218661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 dirty="0"/>
              <a:t>倒立前転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75CF9D5-D7C6-7467-DFBC-C1B3D2BF390E}"/>
              </a:ext>
            </a:extLst>
          </p:cNvPr>
          <p:cNvSpPr txBox="1"/>
          <p:nvPr/>
        </p:nvSpPr>
        <p:spPr>
          <a:xfrm>
            <a:off x="2175567" y="990061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 dirty="0"/>
              <a:t>良い見本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810F4B4-FD84-F980-FC86-61D32C6A12A4}"/>
              </a:ext>
            </a:extLst>
          </p:cNvPr>
          <p:cNvSpPr txBox="1"/>
          <p:nvPr/>
        </p:nvSpPr>
        <p:spPr>
          <a:xfrm>
            <a:off x="7574735" y="990061"/>
            <a:ext cx="3057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 dirty="0"/>
              <a:t>よくある失敗例</a:t>
            </a:r>
            <a:endParaRPr kumimoji="1" lang="ja-JP" altLang="en-US" sz="3200" dirty="0"/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B24F7407-5BD8-B304-4FB9-5AF24E48BF6A}"/>
              </a:ext>
            </a:extLst>
          </p:cNvPr>
          <p:cNvSpPr/>
          <p:nvPr/>
        </p:nvSpPr>
        <p:spPr>
          <a:xfrm>
            <a:off x="3809998" y="5555974"/>
            <a:ext cx="2236305" cy="646043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 dirty="0">
                <a:solidFill>
                  <a:sysClr val="windowText" lastClr="000000"/>
                </a:solidFill>
              </a:rPr>
              <a:t>はじめから再生</a:t>
            </a:r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FC92F66A-8C7E-17A3-9153-5970F84BD3F7}"/>
              </a:ext>
            </a:extLst>
          </p:cNvPr>
          <p:cNvSpPr/>
          <p:nvPr/>
        </p:nvSpPr>
        <p:spPr>
          <a:xfrm>
            <a:off x="6145695" y="5555974"/>
            <a:ext cx="2236305" cy="646043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 dirty="0">
                <a:solidFill>
                  <a:sysClr val="windowText" lastClr="000000"/>
                </a:solidFill>
              </a:rPr>
              <a:t>つづきから再生</a:t>
            </a:r>
          </a:p>
        </p:txBody>
      </p:sp>
      <p:pic>
        <p:nvPicPr>
          <p:cNvPr id="2" name="倒立前転良い見本">
            <a:hlinkClick r:id="" action="ppaction://media"/>
            <a:extLst>
              <a:ext uri="{FF2B5EF4-FFF2-40B4-BE49-F238E27FC236}">
                <a16:creationId xmlns:a16="http://schemas.microsoft.com/office/drawing/2014/main" id="{68058775-A499-8722-1817-434536637630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8283"/>
                  <p14:bmkLst>
                    <p14:bmk name="ブックマーク 1" time="14259.7366"/>
                  </p14:bmkLst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0974" y="1681948"/>
            <a:ext cx="5915329" cy="3327373"/>
          </a:xfrm>
          <a:prstGeom prst="rect">
            <a:avLst/>
          </a:prstGeom>
        </p:spPr>
      </p:pic>
      <p:pic>
        <p:nvPicPr>
          <p:cNvPr id="3" name="倒立前転悪い見本">
            <a:hlinkClick r:id="" action="ppaction://media"/>
            <a:extLst>
              <a:ext uri="{FF2B5EF4-FFF2-40B4-BE49-F238E27FC236}">
                <a16:creationId xmlns:a16="http://schemas.microsoft.com/office/drawing/2014/main" id="{5882B8BA-3620-69F1-DA3F-D4C7E2A3E049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3">
                  <p14:trim st="8217"/>
                  <p14:bmkLst>
                    <p14:bmk name="ブックマーク 1" time="14172.6085"/>
                  </p14:bmkLst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45695" y="1681947"/>
            <a:ext cx="5915329" cy="3327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9598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video>
                  <p:cMediaNode vol="80000">
                    <p:cTn id="2" fill="hold" display="0">
                      <p:stCondLst>
                        <p:cond delay="indefinite"/>
                      </p:stCondLst>
                    </p:cTn>
                    <p:tgtEl>
                      <p:spTgt spid="2"/>
                    </p:tgtEl>
                  </p:cMediaNode>
                </p:video>
                <p:video>
                  <p:cMediaNode vol="80000">
                    <p:cTn id="3" fill="hold" display="0">
                      <p:stCondLst>
                        <p:cond delay="indefinite"/>
                      </p:stCondLst>
                    </p:cTn>
                    <p:tgtEl>
                      <p:spTgt spid="3"/>
                    </p:tgtEl>
                  </p:cMediaNode>
                </p:video>
                <p:seq concurrent="1" nextAc="seek">
                  <p:cTn id="4" restart="whenNotActive" fill="hold" evtFilter="cancelBubble" nodeType="interactiveSeq">
                    <p:stCondLst>
                      <p:cond evt="onClick" delay="0">
                        <p:tgtEl>
                          <p:spTgt spid="1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" fill="hold">
                          <p:stCondLst>
                            <p:cond delay="0"/>
                          </p:stCondLst>
                          <p:childTnLst>
                            <p:par>
                              <p:cTn id="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">
                                          <p:cBhvr>
                                            <p:cTn id="8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9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">
                                          <p:cBhvr>
                                            <p:cTn id="10" dur="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"/>
                      </p:tgtEl>
                    </p:cond>
                  </p:nextCondLst>
                </p:seq>
                <p:seq concurrent="1" nextAc="seek">
                  <p:cTn id="11" restart="whenNotActive" fill="hold" evtFilter="cancelBubble" nodeType="interactiveSeq">
                    <p:stCondLst>
                      <p:cond evt="onClick" delay="0">
                        <p:tgtEl>
                          <p:spTgt spid="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2" fill="hold">
                          <p:stCondLst>
                            <p:cond delay="0"/>
                          </p:stCondLst>
                          <p:childTnLst>
                            <p:par>
                              <p:cTn id="1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5" dur="8793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6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7" dur="8326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9"/>
                      </p:tgtEl>
                    </p:cond>
                  </p:nextCondLst>
                </p:seq>
                <p:seq concurrent="1" nextAc="seek">
                  <p:cTn id="18" restart="whenNotActive" fill="hold" evtFilter="cancelBubble" nodeType="interactiveSeq">
                    <p:stCondLst>
                      <p:cond evt="onMediaBookmark" delay="0">
                        <p:tgtEl>
                          <p14:bmkTgt spid="2" bmkName="ブックマーク 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9" fill="hold">
                          <p:stCondLst>
                            <p:cond delay="0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2" presetClass="mediacall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togglePause">
                                          <p:cBhvr>
                                            <p:cTn id="22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2" bmkName="ブックマーク 1"/>
                      </p:tgtEl>
                    </p:cond>
                  </p:nextCondLst>
                </p:seq>
                <p:seq concurrent="1" nextAc="seek">
                  <p:cTn id="23" restart="whenNotActive" fill="hold" evtFilter="cancelBubble" nodeType="interactiveSeq">
                    <p:stCondLst>
                      <p:cond evt="onMediaBookmark" delay="0">
                        <p:tgtEl>
                          <p14:bmkTgt spid="3" bmkName="ブックマーク 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4" fill="hold">
                          <p:stCondLst>
                            <p:cond delay="0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2" presetClass="mediacall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togglePause">
                                          <p:cBhvr>
                                            <p:cTn id="27" dur="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ブックマーク 1"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video>
                  <p:cMediaNode vol="80000">
                    <p:cTn id="2" fill="hold" display="0">
                      <p:stCondLst>
                        <p:cond delay="indefinite"/>
                      </p:stCondLst>
                    </p:cTn>
                    <p:tgtEl>
                      <p:spTgt spid="2"/>
                    </p:tgtEl>
                  </p:cMediaNode>
                </p:video>
                <p:video>
                  <p:cMediaNode vol="80000">
                    <p:cTn id="3" fill="hold" display="0">
                      <p:stCondLst>
                        <p:cond delay="indefinite"/>
                      </p:stCondLst>
                    </p:cTn>
                    <p:tgtEl>
                      <p:spTgt spid="3"/>
                    </p:tgtEl>
                  </p:cMediaNode>
                </p:video>
                <p:seq concurrent="1" nextAc="seek">
                  <p:cTn id="4" restart="whenNotActive" fill="hold" evtFilter="cancelBubble" nodeType="interactiveSeq">
                    <p:stCondLst>
                      <p:cond evt="onClick" delay="0">
                        <p:tgtEl>
                          <p:spTgt spid="1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" fill="hold">
                          <p:stCondLst>
                            <p:cond delay="0"/>
                          </p:stCondLst>
                          <p:childTnLst>
                            <p:par>
                              <p:cTn id="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">
                                          <p:cBhvr>
                                            <p:cTn id="8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9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">
                                          <p:cBhvr>
                                            <p:cTn id="10" dur="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"/>
                      </p:tgtEl>
                    </p:cond>
                  </p:nextCondLst>
                </p:seq>
                <p:seq concurrent="1" nextAc="seek">
                  <p:cTn id="11" restart="whenNotActive" fill="hold" evtFilter="cancelBubble" nodeType="interactiveSeq">
                    <p:stCondLst>
                      <p:cond evt="onClick" delay="0">
                        <p:tgtEl>
                          <p:spTgt spid="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2" fill="hold">
                          <p:stCondLst>
                            <p:cond delay="0"/>
                          </p:stCondLst>
                          <p:childTnLst>
                            <p:par>
                              <p:cTn id="1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5" dur="8793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6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7" dur="8326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9"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12</Words>
  <Application>Microsoft Office PowerPoint</Application>
  <PresentationFormat>ワイド画面</PresentationFormat>
  <Paragraphs>5</Paragraphs>
  <Slides>1</Slides>
  <Notes>0</Notes>
  <HiddenSlides>0</HiddenSlides>
  <MMClips>2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Jo Hirotaka</dc:creator>
  <cp:lastModifiedBy>Jo Hirotaka</cp:lastModifiedBy>
  <cp:revision>2</cp:revision>
  <dcterms:created xsi:type="dcterms:W3CDTF">2024-04-18T00:17:52Z</dcterms:created>
  <dcterms:modified xsi:type="dcterms:W3CDTF">2025-12-07T04:05:02Z</dcterms:modified>
</cp:coreProperties>
</file>