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62" r:id="rId5"/>
    <p:sldId id="258" r:id="rId6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40" d="100"/>
          <a:sy n="40" d="100"/>
        </p:scale>
        <p:origin x="1612" y="7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D2CC39A-3906-6F64-A6C8-8E373B05E1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CE0A8C86-7F27-EC47-2A48-64071881E8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F537D97-ACFA-E53D-F05D-264966645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A69E8-B58B-4276-B1EC-4C6099720788}" type="datetimeFigureOut">
              <a:rPr kumimoji="1" lang="ja-JP" altLang="en-US" smtClean="0"/>
              <a:t>2025/12/7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96E6A6B-BDBD-7EC4-127E-DCB18003A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F9DFBA4-4016-EDFA-D377-B051E4DE1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A70C8-B9E5-4CBE-ACED-A1C263D2B8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44316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EBF3F5-515F-2980-962F-796FFD801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94CFABC-39AA-CF18-74C6-4CF3D5C622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5A86B6E-5D67-882B-AF12-C2E074E64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A69E8-B58B-4276-B1EC-4C6099720788}" type="datetimeFigureOut">
              <a:rPr kumimoji="1" lang="ja-JP" altLang="en-US" smtClean="0"/>
              <a:t>2025/12/7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FAD0880-E228-8442-9E43-2C4E41AC3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FFE0103-379C-49A8-1CF8-478DBD50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A70C8-B9E5-4CBE-ACED-A1C263D2B8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4019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1289F10-8313-2310-145E-D2C0AF689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7481F9C-AE80-9CCC-27BF-4F53A0553A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BD42AFC-F74C-A022-BCDC-8863FF045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A69E8-B58B-4276-B1EC-4C6099720788}" type="datetimeFigureOut">
              <a:rPr kumimoji="1" lang="ja-JP" altLang="en-US" smtClean="0"/>
              <a:t>2025/12/7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0BD7079-3925-4298-C400-4C41D2AF4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F6BEF95-2F31-F0DE-09C6-D53070B50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A70C8-B9E5-4CBE-ACED-A1C263D2B8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625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19868F8-9704-0642-D027-0D0D4CD24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50BCAD5-C58A-C1AA-F8DB-3AF61EB98D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C37797C-5985-C126-43F0-F668FB91A8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3E09D8B-8AD3-D33E-BF04-9542F0B3A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A69E8-B58B-4276-B1EC-4C6099720788}" type="datetimeFigureOut">
              <a:rPr kumimoji="1" lang="ja-JP" altLang="en-US" smtClean="0"/>
              <a:t>2025/12/7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100AE53-AF00-FDAA-BF4D-BB6EF0856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13458CA-C7E6-785B-959C-EEEBC112F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A70C8-B9E5-4CBE-ACED-A1C263D2B8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3527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CA5FD2F-E059-D3EB-1B8C-0E4BD6149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A587718-664F-7748-E790-7958F673AD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53DADC2-AA27-545F-27CD-042EC92ED2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32FF8E8-F816-9806-C148-942A0E1152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83815BD-DBAA-5449-EB11-EB92FA69CC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BCBF22FA-AFA9-79E1-2968-FA6561C7E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A69E8-B58B-4276-B1EC-4C6099720788}" type="datetimeFigureOut">
              <a:rPr kumimoji="1" lang="ja-JP" altLang="en-US" smtClean="0"/>
              <a:t>2025/12/7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6880979F-6B39-6F65-9757-21195F925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8FE3C50-04A1-D749-C105-A183C21BA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A70C8-B9E5-4CBE-ACED-A1C263D2B8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3656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056949D-29A1-919A-853F-C7D132D98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42D46DE9-7BEE-7FBB-8429-C73777620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A69E8-B58B-4276-B1EC-4C6099720788}" type="datetimeFigureOut">
              <a:rPr kumimoji="1" lang="ja-JP" altLang="en-US" smtClean="0"/>
              <a:t>2025/12/7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50EB3F1-D3FB-5964-D5A3-F2C57B90F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6619ED08-B142-F851-7A7F-4EFF97221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A70C8-B9E5-4CBE-ACED-A1C263D2B8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4578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F315DF7B-689B-53E4-3445-F17261ED4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A69E8-B58B-4276-B1EC-4C6099720788}" type="datetimeFigureOut">
              <a:rPr kumimoji="1" lang="ja-JP" altLang="en-US" smtClean="0"/>
              <a:t>2025/12/7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81880249-538F-231A-FC3E-412DF3608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B25B3B9-92E2-AFB4-6E44-98E6A4BE5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A70C8-B9E5-4CBE-ACED-A1C263D2B8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669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3D4813E-6DE2-5239-E4AC-AB5202DD0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EC37B9C-EDA0-AFB1-C62C-84ECA17A32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B949941-3758-E1AE-95B6-D2ADFFE995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29A1F48-D455-E068-C3F0-BED218587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A69E8-B58B-4276-B1EC-4C6099720788}" type="datetimeFigureOut">
              <a:rPr kumimoji="1" lang="ja-JP" altLang="en-US" smtClean="0"/>
              <a:t>2025/12/7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6702BFF-7AE4-50F5-48DD-220B0A4E1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DD1222F-7EC3-42B8-8112-297391E14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A70C8-B9E5-4CBE-ACED-A1C263D2B8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515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A60A298-F9EB-120F-BE9F-175148A1D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70751A9B-8A40-091B-5557-849D8899AE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FF66261-7A53-1ECC-F5CD-54F6676514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FD93355-74CC-1C75-ED66-FE17F4806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A69E8-B58B-4276-B1EC-4C6099720788}" type="datetimeFigureOut">
              <a:rPr kumimoji="1" lang="ja-JP" altLang="en-US" smtClean="0"/>
              <a:t>2025/12/7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7BBA12F-ECDA-C5FB-FED9-836CAADEB3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C6DF9F4-AF58-01A7-F46B-5D4C67744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A70C8-B9E5-4CBE-ACED-A1C263D2B8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5279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3D8481B-E707-DD03-34D4-4F1B5A07A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B806B0D-FCDC-4F5A-5FB3-A031518125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85189E3-E208-13AA-CFDD-7D89BCC8B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A69E8-B58B-4276-B1EC-4C6099720788}" type="datetimeFigureOut">
              <a:rPr kumimoji="1" lang="ja-JP" altLang="en-US" smtClean="0"/>
              <a:t>2025/12/7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4E63EB8-93E4-532D-E0FB-19AA5C575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0C93560-4C52-DD7E-5807-937D21E77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A70C8-B9E5-4CBE-ACED-A1C263D2B8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1794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4816F1EA-A320-51C1-3F0E-2FAF8E2BAA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F31097E-05F3-E26F-B5D6-744A015192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690FF6F-DA22-0F4B-E1FD-4FE853901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A69E8-B58B-4276-B1EC-4C6099720788}" type="datetimeFigureOut">
              <a:rPr kumimoji="1" lang="ja-JP" altLang="en-US" smtClean="0"/>
              <a:t>2025/12/7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E452DB0-5FBF-6679-5734-152A6477A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51A3907-910C-F8DE-F103-CB48E2E0FA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A70C8-B9E5-4CBE-ACED-A1C263D2B8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5384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A0F4D83F-BCCF-949E-8411-C3B443291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6286B87-8526-C81D-3890-FC4A65C32E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E1E90EC-FB8E-B426-5F78-4EC559A313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EBA69E8-B58B-4276-B1EC-4C6099720788}" type="datetimeFigureOut">
              <a:rPr kumimoji="1" lang="ja-JP" altLang="en-US" smtClean="0"/>
              <a:t>2025/12/7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C68F842-B734-FF49-D910-1A04B41282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B647E71-393F-F868-563C-1A81B72A20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F6A70C8-B9E5-4CBE-ACED-A1C263D2B8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3880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microsoft.com/office/2007/relationships/hdphoto" Target="../media/hdphoto6.wdp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5" Type="http://schemas.microsoft.com/office/2007/relationships/hdphoto" Target="../media/hdphoto7.wdp"/><Relationship Id="rId10" Type="http://schemas.openxmlformats.org/officeDocument/2006/relationships/image" Target="../media/image14.png"/><Relationship Id="rId4" Type="http://schemas.openxmlformats.org/officeDocument/2006/relationships/image" Target="../media/image11.png"/><Relationship Id="rId9" Type="http://schemas.microsoft.com/office/2007/relationships/hdphoto" Target="../media/hdphoto4.wdp"/><Relationship Id="rId1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12" Type="http://schemas.microsoft.com/office/2007/relationships/hdphoto" Target="../media/hdphoto5.wdp"/><Relationship Id="rId2" Type="http://schemas.openxmlformats.org/officeDocument/2006/relationships/image" Target="../media/image2.png"/><Relationship Id="rId16" Type="http://schemas.microsoft.com/office/2007/relationships/hdphoto" Target="../media/hdphoto7.wdp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openxmlformats.org/officeDocument/2006/relationships/image" Target="../media/image14.png"/><Relationship Id="rId5" Type="http://schemas.openxmlformats.org/officeDocument/2006/relationships/image" Target="../media/image11.png"/><Relationship Id="rId15" Type="http://schemas.openxmlformats.org/officeDocument/2006/relationships/image" Target="../media/image16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3.png"/><Relationship Id="rId14" Type="http://schemas.microsoft.com/office/2007/relationships/hdphoto" Target="../media/hdphoto6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作業範囲拡大">
            <a:extLst>
              <a:ext uri="{FF2B5EF4-FFF2-40B4-BE49-F238E27FC236}">
                <a16:creationId xmlns:a16="http://schemas.microsoft.com/office/drawing/2014/main" id="{CB7F1C5B-6CE2-846F-C3F6-F884A96400A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823633" y="-1611823"/>
            <a:ext cx="15839267" cy="1008164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B6A6DCC-5ABA-681C-7832-3EEC06A1F49A}"/>
              </a:ext>
            </a:extLst>
          </p:cNvPr>
          <p:cNvSpPr txBox="1"/>
          <p:nvPr/>
        </p:nvSpPr>
        <p:spPr>
          <a:xfrm>
            <a:off x="-215900" y="-609600"/>
            <a:ext cx="6878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このスライドは、動画のブックマークを付け終えたところです。</a:t>
            </a:r>
          </a:p>
        </p:txBody>
      </p:sp>
      <p:pic>
        <p:nvPicPr>
          <p:cNvPr id="3" name="倒立前転良い見本">
            <a:hlinkClick r:id="" action="ppaction://media"/>
            <a:extLst>
              <a:ext uri="{FF2B5EF4-FFF2-40B4-BE49-F238E27FC236}">
                <a16:creationId xmlns:a16="http://schemas.microsoft.com/office/drawing/2014/main" id="{02CE3B38-A274-477C-88DE-498A67BD1EF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>
                  <p14:bmkLst>
                    <p14:bmk name="ブックマーク 1" time="1497.6491"/>
                    <p14:bmk name="ブックマーク 2" time="9111.8655"/>
                    <p14:bmk name="ブックマーク 3" time="12289.1213"/>
                    <p14:bmk name="ブックマーク 4" time="12485.0754"/>
                    <p14:bmk name="ブックマーク 5" time="13492.8393"/>
                    <p14:bmk name="ブックマーク 6" time="14374.6327"/>
                    <p14:bmk name="ブックマーク 7" time="14710.554"/>
                    <p14:bmk name="ブックマーク 8" time="16782.0688"/>
                  </p14:bmkLst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560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07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3F7EC4A3-1787-463A-2391-1B80B11E53F8}"/>
              </a:ext>
            </a:extLst>
          </p:cNvPr>
          <p:cNvSpPr/>
          <p:nvPr/>
        </p:nvSpPr>
        <p:spPr>
          <a:xfrm>
            <a:off x="-2764971" y="-1716314"/>
            <a:ext cx="17721943" cy="1029062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92EE09B-5050-11E1-6F2F-1E7FDD1F7F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519" y="842601"/>
            <a:ext cx="9392961" cy="5172797"/>
          </a:xfrm>
          <a:prstGeom prst="rect">
            <a:avLst/>
          </a:prstGeom>
        </p:spPr>
      </p:pic>
      <p:pic>
        <p:nvPicPr>
          <p:cNvPr id="52" name="図 51">
            <a:extLst>
              <a:ext uri="{FF2B5EF4-FFF2-40B4-BE49-F238E27FC236}">
                <a16:creationId xmlns:a16="http://schemas.microsoft.com/office/drawing/2014/main" id="{5438ACE2-D287-78FC-FFB2-4131B5006F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94471" y="743902"/>
            <a:ext cx="1467055" cy="4525006"/>
          </a:xfrm>
          <a:prstGeom prst="rect">
            <a:avLst/>
          </a:prstGeom>
        </p:spPr>
      </p:pic>
      <p:pic>
        <p:nvPicPr>
          <p:cNvPr id="54" name="図 53">
            <a:extLst>
              <a:ext uri="{FF2B5EF4-FFF2-40B4-BE49-F238E27FC236}">
                <a16:creationId xmlns:a16="http://schemas.microsoft.com/office/drawing/2014/main" id="{2FD00C61-3BD9-DD52-9A04-1C52E3E19F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0371" y="743902"/>
            <a:ext cx="4096322" cy="2038635"/>
          </a:xfrm>
          <a:prstGeom prst="rect">
            <a:avLst/>
          </a:prstGeom>
        </p:spPr>
      </p:pic>
      <p:pic>
        <p:nvPicPr>
          <p:cNvPr id="56" name="図 55">
            <a:extLst>
              <a:ext uri="{FF2B5EF4-FFF2-40B4-BE49-F238E27FC236}">
                <a16:creationId xmlns:a16="http://schemas.microsoft.com/office/drawing/2014/main" id="{4FA5AD8A-9EB2-8DD7-2EFB-F979FE7EEA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6598" y="2958658"/>
            <a:ext cx="3353268" cy="3400900"/>
          </a:xfrm>
          <a:prstGeom prst="rect">
            <a:avLst/>
          </a:prstGeom>
        </p:spPr>
      </p:pic>
      <p:pic>
        <p:nvPicPr>
          <p:cNvPr id="58" name="図 57">
            <a:extLst>
              <a:ext uri="{FF2B5EF4-FFF2-40B4-BE49-F238E27FC236}">
                <a16:creationId xmlns:a16="http://schemas.microsoft.com/office/drawing/2014/main" id="{CE5E97D2-038D-7DBD-D605-F382E222C1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67854" y="1058155"/>
            <a:ext cx="1162212" cy="4363059"/>
          </a:xfrm>
          <a:prstGeom prst="rect">
            <a:avLst/>
          </a:prstGeom>
        </p:spPr>
      </p:pic>
      <p:pic>
        <p:nvPicPr>
          <p:cNvPr id="62" name="図 61">
            <a:extLst>
              <a:ext uri="{FF2B5EF4-FFF2-40B4-BE49-F238E27FC236}">
                <a16:creationId xmlns:a16="http://schemas.microsoft.com/office/drawing/2014/main" id="{C206B679-C86C-7309-650D-5F1EFD2A9F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09347" y="4746751"/>
            <a:ext cx="2543530" cy="1810003"/>
          </a:xfrm>
          <a:prstGeom prst="rect">
            <a:avLst/>
          </a:prstGeom>
        </p:spPr>
      </p:pic>
      <p:pic>
        <p:nvPicPr>
          <p:cNvPr id="64" name="図 63">
            <a:extLst>
              <a:ext uri="{FF2B5EF4-FFF2-40B4-BE49-F238E27FC236}">
                <a16:creationId xmlns:a16="http://schemas.microsoft.com/office/drawing/2014/main" id="{FECA7247-AAC9-984B-73FF-5C0BFB33167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65402" y="1508887"/>
            <a:ext cx="1095528" cy="4210638"/>
          </a:xfrm>
          <a:prstGeom prst="rect">
            <a:avLst/>
          </a:prstGeom>
        </p:spPr>
      </p:pic>
      <p:pic>
        <p:nvPicPr>
          <p:cNvPr id="60" name="図 59">
            <a:extLst>
              <a:ext uri="{FF2B5EF4-FFF2-40B4-BE49-F238E27FC236}">
                <a16:creationId xmlns:a16="http://schemas.microsoft.com/office/drawing/2014/main" id="{7EEACECC-3A13-6EB7-F427-AB68E5A61B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26185" y="638837"/>
            <a:ext cx="1848108" cy="3124636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4C2CE5F-8052-C78C-F4D6-68F5DA9967DC}"/>
              </a:ext>
            </a:extLst>
          </p:cNvPr>
          <p:cNvSpPr txBox="1"/>
          <p:nvPr/>
        </p:nvSpPr>
        <p:spPr>
          <a:xfrm>
            <a:off x="-215900" y="-609600"/>
            <a:ext cx="101104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このスライドは、ブックマークした動画のスクリーンショットをすべて貼り付けたところです。</a:t>
            </a:r>
          </a:p>
        </p:txBody>
      </p:sp>
    </p:spTree>
    <p:extLst>
      <p:ext uri="{BB962C8B-B14F-4D97-AF65-F5344CB8AC3E}">
        <p14:creationId xmlns:p14="http://schemas.microsoft.com/office/powerpoint/2010/main" val="3381095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D7B5D90-5675-D7F1-1A6F-CD27645E1A11}"/>
              </a:ext>
            </a:extLst>
          </p:cNvPr>
          <p:cNvSpPr txBox="1"/>
          <p:nvPr/>
        </p:nvSpPr>
        <p:spPr>
          <a:xfrm>
            <a:off x="-215900" y="-609600"/>
            <a:ext cx="6776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このスライドは、</a:t>
            </a:r>
            <a:r>
              <a:rPr kumimoji="1" lang="en-US" altLang="ja-JP" dirty="0"/>
              <a:t>1</a:t>
            </a:r>
            <a:r>
              <a:rPr kumimoji="1" lang="ja-JP" altLang="en-US" dirty="0"/>
              <a:t>枚目の画像の背景を削除したところです。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60408F1-9F24-BF19-1ED0-7C78A7D33D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053" b="94105" l="9091" r="88312">
                        <a14:foregroundMark x1="24026" y1="9263" x2="24026" y2="9263"/>
                        <a14:foregroundMark x1="33117" y1="90105" x2="44156" y2="89474"/>
                        <a14:foregroundMark x1="40909" y1="92632" x2="40909" y2="92632"/>
                        <a14:foregroundMark x1="42208" y1="94105" x2="42208" y2="94105"/>
                        <a14:backgroundMark x1="16234" y1="81053" x2="7143" y2="93053"/>
                        <a14:backgroundMark x1="59740" y1="80421" x2="64286" y2="89684"/>
                        <a14:backgroundMark x1="24026" y1="94947" x2="22727" y2="96000"/>
                        <a14:backgroundMark x1="25974" y1="95158" x2="25974" y2="9536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59556" y="1241432"/>
            <a:ext cx="1467055" cy="452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7582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3F7EC4A3-1787-463A-2391-1B80B11E53F8}"/>
              </a:ext>
            </a:extLst>
          </p:cNvPr>
          <p:cNvSpPr/>
          <p:nvPr/>
        </p:nvSpPr>
        <p:spPr>
          <a:xfrm>
            <a:off x="-2764971" y="-1716314"/>
            <a:ext cx="17721943" cy="1029062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2" name="図 51">
            <a:extLst>
              <a:ext uri="{FF2B5EF4-FFF2-40B4-BE49-F238E27FC236}">
                <a16:creationId xmlns:a16="http://schemas.microsoft.com/office/drawing/2014/main" id="{5438ACE2-D287-78FC-FFB2-4131B5006F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053" b="94105" l="9091" r="88312">
                        <a14:foregroundMark x1="24026" y1="9263" x2="24026" y2="9263"/>
                        <a14:foregroundMark x1="33117" y1="90105" x2="44156" y2="89474"/>
                        <a14:foregroundMark x1="40909" y1="92632" x2="40909" y2="92632"/>
                        <a14:foregroundMark x1="42208" y1="94105" x2="42208" y2="94105"/>
                        <a14:backgroundMark x1="16234" y1="81053" x2="7143" y2="93053"/>
                        <a14:backgroundMark x1="59740" y1="80421" x2="64286" y2="89684"/>
                        <a14:backgroundMark x1="24026" y1="94947" x2="22727" y2="96000"/>
                        <a14:backgroundMark x1="25974" y1="95158" x2="25974" y2="9536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59556" y="1241432"/>
            <a:ext cx="1467055" cy="4525006"/>
          </a:xfrm>
          <a:prstGeom prst="rect">
            <a:avLst/>
          </a:prstGeom>
        </p:spPr>
      </p:pic>
      <p:pic>
        <p:nvPicPr>
          <p:cNvPr id="54" name="図 53">
            <a:extLst>
              <a:ext uri="{FF2B5EF4-FFF2-40B4-BE49-F238E27FC236}">
                <a16:creationId xmlns:a16="http://schemas.microsoft.com/office/drawing/2014/main" id="{2FD00C61-3BD9-DD52-9A04-1C52E3E19F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346" b="90187" l="9535" r="95116">
                        <a14:foregroundMark x1="30233" y1="40187" x2="26279" y2="41589"/>
                        <a14:foregroundMark x1="23488" y1="42523" x2="19070" y2="46729"/>
                        <a14:foregroundMark x1="18837" y1="45327" x2="13953" y2="50467"/>
                        <a14:foregroundMark x1="10407" y1="55607" x2="9535" y2="57009"/>
                        <a14:foregroundMark x1="11860" y1="53271" x2="10407" y2="55607"/>
                        <a14:foregroundMark x1="53073" y1="57944" x2="47209" y2="76636"/>
                        <a14:foregroundMark x1="53220" y1="57477" x2="53073" y2="57944"/>
                        <a14:foregroundMark x1="53953" y1="55140" x2="53220" y2="57477"/>
                        <a14:foregroundMark x1="47971" y1="85514" x2="48372" y2="90187"/>
                        <a14:foregroundMark x1="47811" y1="83645" x2="47971" y2="85514"/>
                        <a14:foregroundMark x1="47209" y1="76636" x2="47811" y2="83645"/>
                        <a14:foregroundMark x1="87674" y1="70561" x2="92093" y2="76636"/>
                        <a14:foregroundMark x1="88140" y1="81308" x2="90465" y2="86916"/>
                        <a14:foregroundMark x1="95116" y1="88785" x2="95116" y2="88785"/>
                        <a14:backgroundMark x1="22558" y1="57477" x2="11163" y2="73832"/>
                        <a14:backgroundMark x1="11163" y1="73832" x2="4884" y2="77103"/>
                        <a14:backgroundMark x1="61395" y1="56075" x2="73488" y2="54673"/>
                        <a14:backgroundMark x1="73488" y1="54673" x2="79535" y2="66822"/>
                        <a14:backgroundMark x1="59767" y1="67290" x2="76047" y2="80374"/>
                        <a14:backgroundMark x1="76047" y1="80374" x2="78372" y2="66355"/>
                        <a14:backgroundMark x1="42326" y1="56542" x2="42326" y2="56542"/>
                        <a14:backgroundMark x1="58372" y1="74299" x2="58372" y2="74299"/>
                        <a14:backgroundMark x1="56744" y1="75701" x2="56744" y2="75701"/>
                        <a14:backgroundMark x1="53023" y1="77103" x2="53023" y2="77103"/>
                        <a14:backgroundMark x1="59070" y1="65421" x2="59070" y2="65421"/>
                        <a14:backgroundMark x1="87907" y1="55607" x2="87907" y2="55607"/>
                        <a14:backgroundMark x1="92093" y1="67290" x2="92093" y2="67290"/>
                        <a14:backgroundMark x1="89535" y1="67757" x2="89535" y2="67757"/>
                        <a14:backgroundMark x1="88837" y1="68224" x2="88837" y2="68224"/>
                        <a14:backgroundMark x1="51628" y1="57477" x2="51628" y2="57477"/>
                        <a14:backgroundMark x1="52558" y1="57944" x2="52558" y2="57944"/>
                        <a14:backgroundMark x1="47674" y1="83645" x2="47674" y2="83645"/>
                        <a14:backgroundMark x1="47907" y1="85514" x2="47907" y2="85514"/>
                        <a14:backgroundMark x1="25116" y1="53271" x2="25116" y2="53271"/>
                        <a14:backgroundMark x1="7209" y1="55607" x2="7209" y2="55607"/>
                        <a14:backgroundMark x1="23023" y1="71028" x2="23023" y2="7102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20143" y="3741916"/>
            <a:ext cx="4096322" cy="2038635"/>
          </a:xfrm>
          <a:prstGeom prst="rect">
            <a:avLst/>
          </a:prstGeom>
        </p:spPr>
      </p:pic>
      <p:pic>
        <p:nvPicPr>
          <p:cNvPr id="56" name="図 55">
            <a:extLst>
              <a:ext uri="{FF2B5EF4-FFF2-40B4-BE49-F238E27FC236}">
                <a16:creationId xmlns:a16="http://schemas.microsoft.com/office/drawing/2014/main" id="{4FA5AD8A-9EB2-8DD7-2EFB-F979FE7EEA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04" b="96078" l="9659" r="89773">
                        <a14:foregroundMark x1="28409" y1="36975" x2="28409" y2="36975"/>
                        <a14:foregroundMark x1="25000" y1="31373" x2="25000" y2="31373"/>
                        <a14:foregroundMark x1="23295" y1="27451" x2="23295" y2="27451"/>
                        <a14:foregroundMark x1="21307" y1="24090" x2="21307" y2="24090"/>
                        <a14:foregroundMark x1="19318" y1="20728" x2="19318" y2="20728"/>
                        <a14:foregroundMark x1="17045" y1="17647" x2="17045" y2="17647"/>
                        <a14:foregroundMark x1="13920" y1="14286" x2="13920" y2="14286"/>
                        <a14:foregroundMark x1="18750" y1="20728" x2="18750" y2="20728"/>
                        <a14:foregroundMark x1="17898" y1="19048" x2="17898" y2="19048"/>
                        <a14:foregroundMark x1="13920" y1="14006" x2="13920" y2="14006"/>
                        <a14:foregroundMark x1="12216" y1="13165" x2="12216" y2="13165"/>
                        <a14:foregroundMark x1="10795" y1="12045" x2="10795" y2="12045"/>
                        <a14:foregroundMark x1="31534" y1="87115" x2="31534" y2="87115"/>
                        <a14:foregroundMark x1="33807" y1="93277" x2="33807" y2="93277"/>
                        <a14:foregroundMark x1="83061" y1="93749" x2="89205" y2="96078"/>
                        <a14:foregroundMark x1="89205" y1="88796" x2="89205" y2="88796"/>
                        <a14:foregroundMark x1="89773" y1="66106" x2="89773" y2="73950"/>
                        <a14:backgroundMark x1="21307" y1="75070" x2="21307" y2="75070"/>
                        <a14:backgroundMark x1="22727" y1="77311" x2="22727" y2="77311"/>
                        <a14:backgroundMark x1="21023" y1="84034" x2="21023" y2="84034"/>
                        <a14:backgroundMark x1="28125" y1="80952" x2="28125" y2="80952"/>
                        <a14:backgroundMark x1="27841" y1="80392" x2="18750" y2="79832"/>
                        <a14:backgroundMark x1="20739" y1="72829" x2="20455" y2="83473"/>
                        <a14:backgroundMark x1="30682" y1="71709" x2="30398" y2="76751"/>
                        <a14:backgroundMark x1="51989" y1="71989" x2="52273" y2="83754"/>
                        <a14:backgroundMark x1="59091" y1="75630" x2="60227" y2="81793"/>
                        <a14:backgroundMark x1="48580" y1="77871" x2="48580" y2="77871"/>
                        <a14:backgroundMark x1="49432" y1="74230" x2="49432" y2="74230"/>
                        <a14:backgroundMark x1="46875" y1="77871" x2="46875" y2="77871"/>
                        <a14:backgroundMark x1="44602" y1="83193" x2="44602" y2="83193"/>
                        <a14:backgroundMark x1="43182" y1="84594" x2="43182" y2="84594"/>
                        <a14:backgroundMark x1="41193" y1="83473" x2="39205" y2="85714"/>
                        <a14:backgroundMark x1="63636" y1="81793" x2="63636" y2="81793"/>
                        <a14:backgroundMark x1="88636" y1="82073" x2="88636" y2="82073"/>
                        <a14:backgroundMark x1="87500" y1="77871" x2="87500" y2="77871"/>
                        <a14:backgroundMark x1="35795" y1="72549" x2="35795" y2="72549"/>
                        <a14:backgroundMark x1="48864" y1="74790" x2="48864" y2="74790"/>
                        <a14:backgroundMark x1="37216" y1="85714" x2="37216" y2="85714"/>
                        <a14:backgroundMark x1="85511" y1="79272" x2="85511" y2="80392"/>
                        <a14:backgroundMark x1="73011" y1="85714" x2="80114" y2="98319"/>
                        <a14:backgroundMark x1="68466" y1="78992" x2="69034" y2="8179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10373" y="2388887"/>
            <a:ext cx="3353268" cy="3400900"/>
          </a:xfrm>
          <a:prstGeom prst="rect">
            <a:avLst/>
          </a:prstGeom>
        </p:spPr>
      </p:pic>
      <p:pic>
        <p:nvPicPr>
          <p:cNvPr id="58" name="図 57">
            <a:extLst>
              <a:ext uri="{FF2B5EF4-FFF2-40B4-BE49-F238E27FC236}">
                <a16:creationId xmlns:a16="http://schemas.microsoft.com/office/drawing/2014/main" id="{CE5E97D2-038D-7DBD-D605-F382E222C19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987" b="95852" l="8197" r="88525">
                        <a14:foregroundMark x1="40164" y1="7205" x2="40164" y2="7205"/>
                        <a14:foregroundMark x1="36066" y1="91485" x2="36066" y2="91485"/>
                        <a14:foregroundMark x1="33607" y1="95852" x2="33607" y2="95852"/>
                        <a14:backgroundMark x1="15574" y1="85153" x2="15574" y2="85153"/>
                        <a14:backgroundMark x1="54918" y1="85153" x2="54918" y2="85153"/>
                        <a14:backgroundMark x1="54098" y1="83843" x2="54098" y2="83843"/>
                        <a14:backgroundMark x1="66393" y1="84934" x2="66393" y2="8493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88770" y="1394750"/>
            <a:ext cx="1162212" cy="4363059"/>
          </a:xfrm>
          <a:prstGeom prst="rect">
            <a:avLst/>
          </a:prstGeom>
        </p:spPr>
      </p:pic>
      <p:pic>
        <p:nvPicPr>
          <p:cNvPr id="62" name="図 61">
            <a:extLst>
              <a:ext uri="{FF2B5EF4-FFF2-40B4-BE49-F238E27FC236}">
                <a16:creationId xmlns:a16="http://schemas.microsoft.com/office/drawing/2014/main" id="{C206B679-C86C-7309-650D-5F1EFD2A9F9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1053" l="5993" r="91386">
                        <a14:foregroundMark x1="9363" y1="15263" x2="9363" y2="27895"/>
                        <a14:foregroundMark x1="7491" y1="17368" x2="6367" y2="24211"/>
                        <a14:foregroundMark x1="15356" y1="12105" x2="18352" y2="17368"/>
                        <a14:foregroundMark x1="19850" y1="18421" x2="19850" y2="18421"/>
                        <a14:foregroundMark x1="20974" y1="21053" x2="20974" y2="21053"/>
                        <a14:foregroundMark x1="57678" y1="29474" x2="57678" y2="30000"/>
                        <a14:foregroundMark x1="67790" y1="21579" x2="67790" y2="21579"/>
                        <a14:foregroundMark x1="67790" y1="21579" x2="60674" y2="25789"/>
                        <a14:foregroundMark x1="69288" y1="21053" x2="69288" y2="21053"/>
                        <a14:foregroundMark x1="70787" y1="23158" x2="70787" y2="23158"/>
                        <a14:foregroundMark x1="66667" y1="20000" x2="66667" y2="20000"/>
                        <a14:foregroundMark x1="82759" y1="75913" x2="88764" y2="77368"/>
                        <a14:foregroundMark x1="77903" y1="74737" x2="82483" y2="75846"/>
                        <a14:foregroundMark x1="90262" y1="78421" x2="90262" y2="78421"/>
                        <a14:foregroundMark x1="91760" y1="78421" x2="91760" y2="78421"/>
                        <a14:foregroundMark x1="44569" y1="90526" x2="55056" y2="91053"/>
                        <a14:backgroundMark x1="9363" y1="47895" x2="11236" y2="76842"/>
                        <a14:backgroundMark x1="41948" y1="51579" x2="42697" y2="55789"/>
                        <a14:backgroundMark x1="43446" y1="59474" x2="43820" y2="61053"/>
                        <a14:backgroundMark x1="81273" y1="50526" x2="81648" y2="54737"/>
                        <a14:backgroundMark x1="85019" y1="63684" x2="85768" y2="67368"/>
                        <a14:backgroundMark x1="86142" y1="68421" x2="87640" y2="70526"/>
                        <a14:backgroundMark x1="67416" y1="68421" x2="67416" y2="78421"/>
                        <a14:backgroundMark x1="69663" y1="70000" x2="72285" y2="77895"/>
                        <a14:backgroundMark x1="13858" y1="65263" x2="13858" y2="69474"/>
                        <a14:backgroundMark x1="21348" y1="72632" x2="24719" y2="79474"/>
                        <a14:backgroundMark x1="11236" y1="47368" x2="11610" y2="51579"/>
                        <a14:backgroundMark x1="27341" y1="83158" x2="38202" y2="91579"/>
                        <a14:backgroundMark x1="14232" y1="52105" x2="14232" y2="52105"/>
                        <a14:backgroundMark x1="15356" y1="55789" x2="15356" y2="55789"/>
                        <a14:backgroundMark x1="16854" y1="61053" x2="16854" y2="61053"/>
                        <a14:backgroundMark x1="16854" y1="65263" x2="16854" y2="65263"/>
                        <a14:backgroundMark x1="23970" y1="76842" x2="23970" y2="76842"/>
                        <a14:backgroundMark x1="24719" y1="76316" x2="24719" y2="76316"/>
                        <a14:backgroundMark x1="18352" y1="65789" x2="18352" y2="65789"/>
                        <a14:backgroundMark x1="17603" y1="63684" x2="17603" y2="63684"/>
                        <a14:backgroundMark x1="14981" y1="53158" x2="14981" y2="53158"/>
                        <a14:backgroundMark x1="73783" y1="76316" x2="73783" y2="76316"/>
                        <a14:backgroundMark x1="73783" y1="78421" x2="73783" y2="78421"/>
                        <a14:backgroundMark x1="83146" y1="67368" x2="83146" y2="67368"/>
                        <a14:backgroundMark x1="81273" y1="67368" x2="81273" y2="6736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02089" y="3909706"/>
            <a:ext cx="2543530" cy="1810003"/>
          </a:xfrm>
          <a:prstGeom prst="rect">
            <a:avLst/>
          </a:prstGeom>
        </p:spPr>
      </p:pic>
      <p:pic>
        <p:nvPicPr>
          <p:cNvPr id="64" name="図 63">
            <a:extLst>
              <a:ext uri="{FF2B5EF4-FFF2-40B4-BE49-F238E27FC236}">
                <a16:creationId xmlns:a16="http://schemas.microsoft.com/office/drawing/2014/main" id="{FECA7247-AAC9-984B-73FF-5C0BFB33167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7014" b="97059" l="8696" r="88696">
                        <a14:foregroundMark x1="82609" y1="7014" x2="82609" y2="7014"/>
                        <a14:foregroundMark x1="30435" y1="92760" x2="30435" y2="92760"/>
                        <a14:foregroundMark x1="39130" y1="95023" x2="39130" y2="95023"/>
                        <a14:foregroundMark x1="58261" y1="97059" x2="58261" y2="97059"/>
                        <a14:backgroundMark x1="60870" y1="85520" x2="60000" y2="87330"/>
                        <a14:backgroundMark x1="18261" y1="90724" x2="18261" y2="9162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13612" y="1470960"/>
            <a:ext cx="1095528" cy="4210638"/>
          </a:xfrm>
          <a:prstGeom prst="rect">
            <a:avLst/>
          </a:prstGeom>
        </p:spPr>
      </p:pic>
      <p:pic>
        <p:nvPicPr>
          <p:cNvPr id="60" name="図 59">
            <a:extLst>
              <a:ext uri="{FF2B5EF4-FFF2-40B4-BE49-F238E27FC236}">
                <a16:creationId xmlns:a16="http://schemas.microsoft.com/office/drawing/2014/main" id="{7EEACECC-3A13-6EB7-F427-AB68E5A61B5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6098" b="96037" l="8763" r="89691">
                        <a14:foregroundMark x1="56186" y1="6402" x2="66495" y2="17378"/>
                        <a14:foregroundMark x1="11340" y1="84146" x2="9278" y2="91463"/>
                        <a14:foregroundMark x1="10825" y1="94512" x2="10825" y2="96037"/>
                        <a14:backgroundMark x1="37629" y1="70122" x2="37629" y2="75610"/>
                        <a14:backgroundMark x1="88144" y1="74390" x2="81959" y2="84146"/>
                        <a14:backgroundMark x1="52577" y1="70732" x2="46392" y2="73476"/>
                        <a14:backgroundMark x1="79381" y1="79268" x2="75258" y2="8201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07673" y="2620473"/>
            <a:ext cx="1848108" cy="3124636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2D1E893-5B01-C628-6CB1-0E56C577AEB3}"/>
              </a:ext>
            </a:extLst>
          </p:cNvPr>
          <p:cNvSpPr txBox="1"/>
          <p:nvPr/>
        </p:nvSpPr>
        <p:spPr>
          <a:xfrm>
            <a:off x="-215900" y="-609600"/>
            <a:ext cx="66479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このスライドは、すべての画像の背景を削除したところです。</a:t>
            </a:r>
          </a:p>
        </p:txBody>
      </p:sp>
    </p:spTree>
    <p:extLst>
      <p:ext uri="{BB962C8B-B14F-4D97-AF65-F5344CB8AC3E}">
        <p14:creationId xmlns:p14="http://schemas.microsoft.com/office/powerpoint/2010/main" val="38873366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3F7EC4A3-1787-463A-2391-1B80B11E53F8}"/>
              </a:ext>
            </a:extLst>
          </p:cNvPr>
          <p:cNvSpPr/>
          <p:nvPr/>
        </p:nvSpPr>
        <p:spPr>
          <a:xfrm>
            <a:off x="-2764971" y="-1716314"/>
            <a:ext cx="17721943" cy="1029062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599758CB-D181-48F5-A4EE-A8BB63C49584}"/>
              </a:ext>
            </a:extLst>
          </p:cNvPr>
          <p:cNvGrpSpPr/>
          <p:nvPr/>
        </p:nvGrpSpPr>
        <p:grpSpPr>
          <a:xfrm>
            <a:off x="1399519" y="178698"/>
            <a:ext cx="10516168" cy="6475219"/>
            <a:chOff x="1399519" y="178698"/>
            <a:chExt cx="10516168" cy="6475219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E92EE09B-5050-11E1-6F2F-1E7FDD1F7F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99519" y="842601"/>
              <a:ext cx="9392961" cy="5172797"/>
            </a:xfrm>
            <a:prstGeom prst="rect">
              <a:avLst/>
            </a:prstGeom>
          </p:spPr>
        </p:pic>
        <p:pic>
          <p:nvPicPr>
            <p:cNvPr id="52" name="図 51">
              <a:extLst>
                <a:ext uri="{FF2B5EF4-FFF2-40B4-BE49-F238E27FC236}">
                  <a16:creationId xmlns:a16="http://schemas.microsoft.com/office/drawing/2014/main" id="{5438ACE2-D287-78FC-FFB2-4131B5006F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053" b="94105" l="9091" r="88312">
                          <a14:foregroundMark x1="24026" y1="9263" x2="24026" y2="9263"/>
                          <a14:foregroundMark x1="33117" y1="90105" x2="44156" y2="89474"/>
                          <a14:foregroundMark x1="40909" y1="92632" x2="40909" y2="92632"/>
                          <a14:foregroundMark x1="42208" y1="94105" x2="42208" y2="94105"/>
                          <a14:backgroundMark x1="16234" y1="81053" x2="7143" y2="93053"/>
                          <a14:backgroundMark x1="59740" y1="80421" x2="64286" y2="89684"/>
                          <a14:backgroundMark x1="24026" y1="94947" x2="22727" y2="96000"/>
                          <a14:backgroundMark x1="25974" y1="95158" x2="25974" y2="95368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059556" y="1241432"/>
              <a:ext cx="1467055" cy="4525006"/>
            </a:xfrm>
            <a:prstGeom prst="rect">
              <a:avLst/>
            </a:prstGeom>
          </p:spPr>
        </p:pic>
        <p:pic>
          <p:nvPicPr>
            <p:cNvPr id="54" name="図 53">
              <a:extLst>
                <a:ext uri="{FF2B5EF4-FFF2-40B4-BE49-F238E27FC236}">
                  <a16:creationId xmlns:a16="http://schemas.microsoft.com/office/drawing/2014/main" id="{2FD00C61-3BD9-DD52-9A04-1C52E3E19F5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9346" b="90187" l="9535" r="95116">
                          <a14:foregroundMark x1="30233" y1="40187" x2="26279" y2="41589"/>
                          <a14:foregroundMark x1="23488" y1="42523" x2="19070" y2="46729"/>
                          <a14:foregroundMark x1="18837" y1="45327" x2="13953" y2="50467"/>
                          <a14:foregroundMark x1="10407" y1="55607" x2="9535" y2="57009"/>
                          <a14:foregroundMark x1="11860" y1="53271" x2="10407" y2="55607"/>
                          <a14:foregroundMark x1="53073" y1="57944" x2="47209" y2="76636"/>
                          <a14:foregroundMark x1="53220" y1="57477" x2="53073" y2="57944"/>
                          <a14:foregroundMark x1="53953" y1="55140" x2="53220" y2="57477"/>
                          <a14:foregroundMark x1="47971" y1="85514" x2="48372" y2="90187"/>
                          <a14:foregroundMark x1="47811" y1="83645" x2="47971" y2="85514"/>
                          <a14:foregroundMark x1="47209" y1="76636" x2="47811" y2="83645"/>
                          <a14:foregroundMark x1="87674" y1="70561" x2="92093" y2="76636"/>
                          <a14:foregroundMark x1="88140" y1="81308" x2="90465" y2="86916"/>
                          <a14:foregroundMark x1="95116" y1="88785" x2="95116" y2="88785"/>
                          <a14:backgroundMark x1="22558" y1="57477" x2="11163" y2="73832"/>
                          <a14:backgroundMark x1="11163" y1="73832" x2="4884" y2="77103"/>
                          <a14:backgroundMark x1="61395" y1="56075" x2="73488" y2="54673"/>
                          <a14:backgroundMark x1="73488" y1="54673" x2="79535" y2="66822"/>
                          <a14:backgroundMark x1="59767" y1="67290" x2="76047" y2="80374"/>
                          <a14:backgroundMark x1="76047" y1="80374" x2="78372" y2="66355"/>
                          <a14:backgroundMark x1="42326" y1="56542" x2="42326" y2="56542"/>
                          <a14:backgroundMark x1="58372" y1="74299" x2="58372" y2="74299"/>
                          <a14:backgroundMark x1="56744" y1="75701" x2="56744" y2="75701"/>
                          <a14:backgroundMark x1="53023" y1="77103" x2="53023" y2="77103"/>
                          <a14:backgroundMark x1="59070" y1="65421" x2="59070" y2="65421"/>
                          <a14:backgroundMark x1="87907" y1="55607" x2="87907" y2="55607"/>
                          <a14:backgroundMark x1="92093" y1="67290" x2="92093" y2="67290"/>
                          <a14:backgroundMark x1="89535" y1="67757" x2="89535" y2="67757"/>
                          <a14:backgroundMark x1="88837" y1="68224" x2="88837" y2="68224"/>
                          <a14:backgroundMark x1="51628" y1="57477" x2="51628" y2="57477"/>
                          <a14:backgroundMark x1="52558" y1="57944" x2="52558" y2="57944"/>
                          <a14:backgroundMark x1="47674" y1="83645" x2="47674" y2="83645"/>
                          <a14:backgroundMark x1="47907" y1="85514" x2="47907" y2="85514"/>
                          <a14:backgroundMark x1="25116" y1="53271" x2="25116" y2="53271"/>
                          <a14:backgroundMark x1="7209" y1="55607" x2="7209" y2="55607"/>
                          <a14:backgroundMark x1="23023" y1="71028" x2="23023" y2="71028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220143" y="3741916"/>
              <a:ext cx="4096322" cy="2038635"/>
            </a:xfrm>
            <a:prstGeom prst="rect">
              <a:avLst/>
            </a:prstGeom>
          </p:spPr>
        </p:pic>
        <p:pic>
          <p:nvPicPr>
            <p:cNvPr id="56" name="図 55">
              <a:extLst>
                <a:ext uri="{FF2B5EF4-FFF2-40B4-BE49-F238E27FC236}">
                  <a16:creationId xmlns:a16="http://schemas.microsoft.com/office/drawing/2014/main" id="{4FA5AD8A-9EB2-8DD7-2EFB-F979FE7EEAD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9804" b="96078" l="9659" r="89773">
                          <a14:foregroundMark x1="28409" y1="36975" x2="28409" y2="36975"/>
                          <a14:foregroundMark x1="25000" y1="31373" x2="25000" y2="31373"/>
                          <a14:foregroundMark x1="23295" y1="27451" x2="23295" y2="27451"/>
                          <a14:foregroundMark x1="21307" y1="24090" x2="21307" y2="24090"/>
                          <a14:foregroundMark x1="19318" y1="20728" x2="19318" y2="20728"/>
                          <a14:foregroundMark x1="17045" y1="17647" x2="17045" y2="17647"/>
                          <a14:foregroundMark x1="13920" y1="14286" x2="13920" y2="14286"/>
                          <a14:foregroundMark x1="18750" y1="20728" x2="18750" y2="20728"/>
                          <a14:foregroundMark x1="17898" y1="19048" x2="17898" y2="19048"/>
                          <a14:foregroundMark x1="13920" y1="14006" x2="13920" y2="14006"/>
                          <a14:foregroundMark x1="12216" y1="13165" x2="12216" y2="13165"/>
                          <a14:foregroundMark x1="10795" y1="12045" x2="10795" y2="12045"/>
                          <a14:foregroundMark x1="31534" y1="87115" x2="31534" y2="87115"/>
                          <a14:foregroundMark x1="33807" y1="93277" x2="33807" y2="93277"/>
                          <a14:foregroundMark x1="83061" y1="93749" x2="89205" y2="96078"/>
                          <a14:foregroundMark x1="89205" y1="88796" x2="89205" y2="88796"/>
                          <a14:foregroundMark x1="89773" y1="66106" x2="89773" y2="73950"/>
                          <a14:backgroundMark x1="21307" y1="75070" x2="21307" y2="75070"/>
                          <a14:backgroundMark x1="22727" y1="77311" x2="22727" y2="77311"/>
                          <a14:backgroundMark x1="21023" y1="84034" x2="21023" y2="84034"/>
                          <a14:backgroundMark x1="28125" y1="80952" x2="28125" y2="80952"/>
                          <a14:backgroundMark x1="27841" y1="80392" x2="18750" y2="79832"/>
                          <a14:backgroundMark x1="20739" y1="72829" x2="20455" y2="83473"/>
                          <a14:backgroundMark x1="30682" y1="71709" x2="30398" y2="76751"/>
                          <a14:backgroundMark x1="51989" y1="71989" x2="52273" y2="83754"/>
                          <a14:backgroundMark x1="59091" y1="75630" x2="60227" y2="81793"/>
                          <a14:backgroundMark x1="48580" y1="77871" x2="48580" y2="77871"/>
                          <a14:backgroundMark x1="49432" y1="74230" x2="49432" y2="74230"/>
                          <a14:backgroundMark x1="46875" y1="77871" x2="46875" y2="77871"/>
                          <a14:backgroundMark x1="44602" y1="83193" x2="44602" y2="83193"/>
                          <a14:backgroundMark x1="43182" y1="84594" x2="43182" y2="84594"/>
                          <a14:backgroundMark x1="41193" y1="83473" x2="39205" y2="85714"/>
                          <a14:backgroundMark x1="63636" y1="81793" x2="63636" y2="81793"/>
                          <a14:backgroundMark x1="88636" y1="82073" x2="88636" y2="82073"/>
                          <a14:backgroundMark x1="87500" y1="77871" x2="87500" y2="77871"/>
                          <a14:backgroundMark x1="35795" y1="72549" x2="35795" y2="72549"/>
                          <a14:backgroundMark x1="48864" y1="74790" x2="48864" y2="74790"/>
                          <a14:backgroundMark x1="37216" y1="85714" x2="37216" y2="85714"/>
                          <a14:backgroundMark x1="85511" y1="79272" x2="85511" y2="80392"/>
                          <a14:backgroundMark x1="73011" y1="85714" x2="80114" y2="98319"/>
                          <a14:backgroundMark x1="68466" y1="78992" x2="69034" y2="81793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810373" y="2388887"/>
              <a:ext cx="3353268" cy="3400900"/>
            </a:xfrm>
            <a:prstGeom prst="rect">
              <a:avLst/>
            </a:prstGeom>
          </p:spPr>
        </p:pic>
        <p:pic>
          <p:nvPicPr>
            <p:cNvPr id="58" name="図 57">
              <a:extLst>
                <a:ext uri="{FF2B5EF4-FFF2-40B4-BE49-F238E27FC236}">
                  <a16:creationId xmlns:a16="http://schemas.microsoft.com/office/drawing/2014/main" id="{CE5E97D2-038D-7DBD-D605-F382E222C19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6987" b="95852" l="8197" r="88525">
                          <a14:foregroundMark x1="40164" y1="7205" x2="40164" y2="7205"/>
                          <a14:foregroundMark x1="36066" y1="91485" x2="36066" y2="91485"/>
                          <a14:foregroundMark x1="33607" y1="95852" x2="33607" y2="95852"/>
                          <a14:backgroundMark x1="15574" y1="85153" x2="15574" y2="85153"/>
                          <a14:backgroundMark x1="54918" y1="85153" x2="54918" y2="85153"/>
                          <a14:backgroundMark x1="54098" y1="83843" x2="54098" y2="83843"/>
                          <a14:backgroundMark x1="66393" y1="84934" x2="66393" y2="84934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688770" y="1394750"/>
              <a:ext cx="1162212" cy="4363059"/>
            </a:xfrm>
            <a:prstGeom prst="rect">
              <a:avLst/>
            </a:prstGeom>
          </p:spPr>
        </p:pic>
        <p:pic>
          <p:nvPicPr>
            <p:cNvPr id="62" name="図 61">
              <a:extLst>
                <a:ext uri="{FF2B5EF4-FFF2-40B4-BE49-F238E27FC236}">
                  <a16:creationId xmlns:a16="http://schemas.microsoft.com/office/drawing/2014/main" id="{C206B679-C86C-7309-650D-5F1EFD2A9F9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10000" b="91053" l="5993" r="91386">
                          <a14:foregroundMark x1="9363" y1="15263" x2="9363" y2="27895"/>
                          <a14:foregroundMark x1="7491" y1="17368" x2="6367" y2="24211"/>
                          <a14:foregroundMark x1="15356" y1="12105" x2="18352" y2="17368"/>
                          <a14:foregroundMark x1="19850" y1="18421" x2="19850" y2="18421"/>
                          <a14:foregroundMark x1="20974" y1="21053" x2="20974" y2="21053"/>
                          <a14:foregroundMark x1="57678" y1="29474" x2="57678" y2="30000"/>
                          <a14:foregroundMark x1="67790" y1="21579" x2="67790" y2="21579"/>
                          <a14:foregroundMark x1="67790" y1="21579" x2="60674" y2="25789"/>
                          <a14:foregroundMark x1="69288" y1="21053" x2="69288" y2="21053"/>
                          <a14:foregroundMark x1="70787" y1="23158" x2="70787" y2="23158"/>
                          <a14:foregroundMark x1="66667" y1="20000" x2="66667" y2="20000"/>
                          <a14:foregroundMark x1="82759" y1="75913" x2="88764" y2="77368"/>
                          <a14:foregroundMark x1="77903" y1="74737" x2="82483" y2="75846"/>
                          <a14:foregroundMark x1="90262" y1="78421" x2="90262" y2="78421"/>
                          <a14:foregroundMark x1="91760" y1="78421" x2="91760" y2="78421"/>
                          <a14:foregroundMark x1="44569" y1="90526" x2="55056" y2="91053"/>
                          <a14:backgroundMark x1="9363" y1="47895" x2="11236" y2="76842"/>
                          <a14:backgroundMark x1="41948" y1="51579" x2="42697" y2="55789"/>
                          <a14:backgroundMark x1="43446" y1="59474" x2="43820" y2="61053"/>
                          <a14:backgroundMark x1="81273" y1="50526" x2="81648" y2="54737"/>
                          <a14:backgroundMark x1="85019" y1="63684" x2="85768" y2="67368"/>
                          <a14:backgroundMark x1="86142" y1="68421" x2="87640" y2="70526"/>
                          <a14:backgroundMark x1="67416" y1="68421" x2="67416" y2="78421"/>
                          <a14:backgroundMark x1="69663" y1="70000" x2="72285" y2="77895"/>
                          <a14:backgroundMark x1="13858" y1="65263" x2="13858" y2="69474"/>
                          <a14:backgroundMark x1="21348" y1="72632" x2="24719" y2="79474"/>
                          <a14:backgroundMark x1="11236" y1="47368" x2="11610" y2="51579"/>
                          <a14:backgroundMark x1="27341" y1="83158" x2="38202" y2="91579"/>
                          <a14:backgroundMark x1="14232" y1="52105" x2="14232" y2="52105"/>
                          <a14:backgroundMark x1="15356" y1="55789" x2="15356" y2="55789"/>
                          <a14:backgroundMark x1="16854" y1="61053" x2="16854" y2="61053"/>
                          <a14:backgroundMark x1="16854" y1="65263" x2="16854" y2="65263"/>
                          <a14:backgroundMark x1="23970" y1="76842" x2="23970" y2="76842"/>
                          <a14:backgroundMark x1="24719" y1="76316" x2="24719" y2="76316"/>
                          <a14:backgroundMark x1="18352" y1="65789" x2="18352" y2="65789"/>
                          <a14:backgroundMark x1="17603" y1="63684" x2="17603" y2="63684"/>
                          <a14:backgroundMark x1="14981" y1="53158" x2="14981" y2="53158"/>
                          <a14:backgroundMark x1="73783" y1="76316" x2="73783" y2="76316"/>
                          <a14:backgroundMark x1="73783" y1="78421" x2="73783" y2="78421"/>
                          <a14:backgroundMark x1="83146" y1="67368" x2="83146" y2="67368"/>
                          <a14:backgroundMark x1="81273" y1="67368" x2="81273" y2="67368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902089" y="3909706"/>
              <a:ext cx="2543530" cy="1810003"/>
            </a:xfrm>
            <a:prstGeom prst="rect">
              <a:avLst/>
            </a:prstGeom>
          </p:spPr>
        </p:pic>
        <p:pic>
          <p:nvPicPr>
            <p:cNvPr id="64" name="図 63">
              <a:extLst>
                <a:ext uri="{FF2B5EF4-FFF2-40B4-BE49-F238E27FC236}">
                  <a16:creationId xmlns:a16="http://schemas.microsoft.com/office/drawing/2014/main" id="{FECA7247-AAC9-984B-73FF-5C0BFB3316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7014" b="97059" l="8696" r="88696">
                          <a14:foregroundMark x1="82609" y1="7014" x2="82609" y2="7014"/>
                          <a14:foregroundMark x1="30435" y1="92760" x2="30435" y2="92760"/>
                          <a14:foregroundMark x1="39130" y1="95023" x2="39130" y2="95023"/>
                          <a14:foregroundMark x1="58261" y1="97059" x2="58261" y2="97059"/>
                          <a14:backgroundMark x1="60870" y1="85520" x2="60000" y2="87330"/>
                          <a14:backgroundMark x1="18261" y1="90724" x2="18261" y2="91629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713612" y="1470960"/>
              <a:ext cx="1095528" cy="4210638"/>
            </a:xfrm>
            <a:prstGeom prst="rect">
              <a:avLst/>
            </a:prstGeom>
          </p:spPr>
        </p:pic>
        <p:sp>
          <p:nvSpPr>
            <p:cNvPr id="5" name="四角形: 角を丸くする 4">
              <a:extLst>
                <a:ext uri="{FF2B5EF4-FFF2-40B4-BE49-F238E27FC236}">
                  <a16:creationId xmlns:a16="http://schemas.microsoft.com/office/drawing/2014/main" id="{0A0AD4E8-F92D-F147-46BB-F4C8F74F9504}"/>
                </a:ext>
              </a:extLst>
            </p:cNvPr>
            <p:cNvSpPr/>
            <p:nvPr/>
          </p:nvSpPr>
          <p:spPr>
            <a:xfrm>
              <a:off x="3701423" y="1531885"/>
              <a:ext cx="2936240" cy="525893"/>
            </a:xfrm>
            <a:prstGeom prst="roundRect">
              <a:avLst>
                <a:gd name="adj" fmla="val 50000"/>
              </a:avLst>
            </a:prstGeom>
            <a:solidFill>
              <a:srgbClr val="FFFFFF">
                <a:alpha val="80000"/>
              </a:srgbClr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kumimoji="1" lang="ja-JP" altLang="en-US" sz="2400" b="1" dirty="0">
                  <a:solidFill>
                    <a:srgbClr val="C00000"/>
                  </a:solidFill>
                </a:rPr>
                <a:t>大きく振り上げる</a:t>
              </a:r>
            </a:p>
          </p:txBody>
        </p:sp>
        <p:cxnSp>
          <p:nvCxnSpPr>
            <p:cNvPr id="7" name="直線矢印コネクタ 6">
              <a:extLst>
                <a:ext uri="{FF2B5EF4-FFF2-40B4-BE49-F238E27FC236}">
                  <a16:creationId xmlns:a16="http://schemas.microsoft.com/office/drawing/2014/main" id="{7CF9EA63-0B5F-3E5C-E20A-058BB414BB4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378960" y="2060810"/>
              <a:ext cx="156445" cy="865270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四角形: 角を丸くする 8">
              <a:extLst>
                <a:ext uri="{FF2B5EF4-FFF2-40B4-BE49-F238E27FC236}">
                  <a16:creationId xmlns:a16="http://schemas.microsoft.com/office/drawing/2014/main" id="{C62F3D7C-9B6C-D445-95D6-5F235A8BADCC}"/>
                </a:ext>
              </a:extLst>
            </p:cNvPr>
            <p:cNvSpPr/>
            <p:nvPr/>
          </p:nvSpPr>
          <p:spPr>
            <a:xfrm>
              <a:off x="5832852" y="6128024"/>
              <a:ext cx="4388806" cy="525893"/>
            </a:xfrm>
            <a:prstGeom prst="roundRect">
              <a:avLst>
                <a:gd name="adj" fmla="val 50000"/>
              </a:avLst>
            </a:prstGeom>
            <a:solidFill>
              <a:srgbClr val="FFFFFF">
                <a:alpha val="80000"/>
              </a:srgbClr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kumimoji="1" lang="ja-JP" altLang="en-US" sz="2400" b="1" dirty="0">
                  <a:solidFill>
                    <a:srgbClr val="C00000"/>
                  </a:solidFill>
                </a:rPr>
                <a:t>あごを上げて両手の間を見る</a:t>
              </a:r>
            </a:p>
          </p:txBody>
        </p:sp>
        <p:cxnSp>
          <p:nvCxnSpPr>
            <p:cNvPr id="10" name="直線矢印コネクタ 9">
              <a:extLst>
                <a:ext uri="{FF2B5EF4-FFF2-40B4-BE49-F238E27FC236}">
                  <a16:creationId xmlns:a16="http://schemas.microsoft.com/office/drawing/2014/main" id="{40940C34-0CCE-3D6D-B88D-BBC3AE1FB26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391013" y="5099050"/>
              <a:ext cx="94019" cy="1035222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四角形: 角を丸くする 14">
              <a:extLst>
                <a:ext uri="{FF2B5EF4-FFF2-40B4-BE49-F238E27FC236}">
                  <a16:creationId xmlns:a16="http://schemas.microsoft.com/office/drawing/2014/main" id="{A074D4C1-7F15-97D5-4244-C2ECF565236B}"/>
                </a:ext>
              </a:extLst>
            </p:cNvPr>
            <p:cNvSpPr/>
            <p:nvPr/>
          </p:nvSpPr>
          <p:spPr>
            <a:xfrm>
              <a:off x="5801756" y="178698"/>
              <a:ext cx="2936240" cy="525893"/>
            </a:xfrm>
            <a:prstGeom prst="roundRect">
              <a:avLst>
                <a:gd name="adj" fmla="val 50000"/>
              </a:avLst>
            </a:prstGeom>
            <a:solidFill>
              <a:srgbClr val="FFFFFF">
                <a:alpha val="80000"/>
              </a:srgbClr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kumimoji="1" lang="ja-JP" altLang="en-US" sz="2400" b="1" dirty="0">
                  <a:solidFill>
                    <a:srgbClr val="C00000"/>
                  </a:solidFill>
                </a:rPr>
                <a:t>つま先までピン！</a:t>
              </a:r>
            </a:p>
          </p:txBody>
        </p:sp>
        <p:cxnSp>
          <p:nvCxnSpPr>
            <p:cNvPr id="16" name="直線矢印コネクタ 15">
              <a:extLst>
                <a:ext uri="{FF2B5EF4-FFF2-40B4-BE49-F238E27FC236}">
                  <a16:creationId xmlns:a16="http://schemas.microsoft.com/office/drawing/2014/main" id="{C2D9B165-669E-C973-EC8A-A9529EEF39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37389" y="707623"/>
              <a:ext cx="156445" cy="865270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60" name="図 59">
              <a:extLst>
                <a:ext uri="{FF2B5EF4-FFF2-40B4-BE49-F238E27FC236}">
                  <a16:creationId xmlns:a16="http://schemas.microsoft.com/office/drawing/2014/main" id="{7EEACECC-3A13-6EB7-F427-AB68E5A61B52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6098" b="96037" l="8763" r="89691">
                          <a14:foregroundMark x1="56186" y1="6402" x2="66495" y2="17378"/>
                          <a14:foregroundMark x1="11340" y1="84146" x2="9278" y2="91463"/>
                          <a14:foregroundMark x1="10825" y1="94512" x2="10825" y2="96037"/>
                          <a14:backgroundMark x1="37629" y1="70122" x2="37629" y2="75610"/>
                          <a14:backgroundMark x1="88144" y1="74390" x2="81959" y2="84146"/>
                          <a14:backgroundMark x1="52577" y1="70732" x2="46392" y2="73476"/>
                          <a14:backgroundMark x1="79381" y1="79268" x2="75258" y2="82012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407673" y="2620473"/>
              <a:ext cx="1848108" cy="3124636"/>
            </a:xfrm>
            <a:prstGeom prst="rect">
              <a:avLst/>
            </a:prstGeom>
          </p:spPr>
        </p:pic>
        <p:sp>
          <p:nvSpPr>
            <p:cNvPr id="17" name="四角形: 角を丸くする 16">
              <a:extLst>
                <a:ext uri="{FF2B5EF4-FFF2-40B4-BE49-F238E27FC236}">
                  <a16:creationId xmlns:a16="http://schemas.microsoft.com/office/drawing/2014/main" id="{1DC6FFDA-D55E-F1A5-ECED-00A03C31997B}"/>
                </a:ext>
              </a:extLst>
            </p:cNvPr>
            <p:cNvSpPr/>
            <p:nvPr/>
          </p:nvSpPr>
          <p:spPr>
            <a:xfrm>
              <a:off x="9372157" y="3194429"/>
              <a:ext cx="2543530" cy="839176"/>
            </a:xfrm>
            <a:prstGeom prst="roundRect">
              <a:avLst>
                <a:gd name="adj" fmla="val 50000"/>
              </a:avLst>
            </a:prstGeom>
            <a:solidFill>
              <a:srgbClr val="FFFFFF">
                <a:alpha val="80000"/>
              </a:srgbClr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kumimoji="1" lang="ja-JP" altLang="en-US" sz="2400" b="1" dirty="0">
                  <a:solidFill>
                    <a:srgbClr val="C00000"/>
                  </a:solidFill>
                </a:rPr>
                <a:t>ギリギリまで</a:t>
              </a:r>
              <a:br>
                <a:rPr kumimoji="1" lang="en-US" altLang="ja-JP" sz="2400" b="1" dirty="0">
                  <a:solidFill>
                    <a:srgbClr val="C00000"/>
                  </a:solidFill>
                </a:rPr>
              </a:br>
              <a:r>
                <a:rPr kumimoji="1" lang="ja-JP" altLang="en-US" sz="2400" b="1" dirty="0">
                  <a:solidFill>
                    <a:srgbClr val="C00000"/>
                  </a:solidFill>
                </a:rPr>
                <a:t>膝を伸ばす</a:t>
              </a:r>
            </a:p>
          </p:txBody>
        </p:sp>
        <p:cxnSp>
          <p:nvCxnSpPr>
            <p:cNvPr id="18" name="直線矢印コネクタ 17">
              <a:extLst>
                <a:ext uri="{FF2B5EF4-FFF2-40B4-BE49-F238E27FC236}">
                  <a16:creationId xmlns:a16="http://schemas.microsoft.com/office/drawing/2014/main" id="{4BE8C361-D1DF-06A2-B9A4-13A5722B5E80}"/>
                </a:ext>
              </a:extLst>
            </p:cNvPr>
            <p:cNvCxnSpPr>
              <a:cxnSpLocks/>
              <a:stCxn id="17" idx="1"/>
            </p:cNvCxnSpPr>
            <p:nvPr/>
          </p:nvCxnSpPr>
          <p:spPr>
            <a:xfrm flipH="1">
              <a:off x="8960300" y="3614017"/>
              <a:ext cx="411857" cy="216303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2D1E893-5B01-C628-6CB1-0E56C577AEB3}"/>
              </a:ext>
            </a:extLst>
          </p:cNvPr>
          <p:cNvSpPr txBox="1"/>
          <p:nvPr/>
        </p:nvSpPr>
        <p:spPr>
          <a:xfrm>
            <a:off x="-215900" y="-609600"/>
            <a:ext cx="3416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このスライドは、完成版です。</a:t>
            </a:r>
          </a:p>
        </p:txBody>
      </p:sp>
    </p:spTree>
    <p:extLst>
      <p:ext uri="{BB962C8B-B14F-4D97-AF65-F5344CB8AC3E}">
        <p14:creationId xmlns:p14="http://schemas.microsoft.com/office/powerpoint/2010/main" val="14554511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889</TotalTime>
  <Words>85</Words>
  <Application>Microsoft Office PowerPoint</Application>
  <PresentationFormat>ワイド画面</PresentationFormat>
  <Paragraphs>9</Paragraphs>
  <Slides>5</Slides>
  <Notes>0</Notes>
  <HiddenSlides>0</HiddenSlides>
  <MMClips>1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9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Jo Hirotaka</dc:creator>
  <cp:lastModifiedBy>Jo Hirotaka</cp:lastModifiedBy>
  <cp:revision>6</cp:revision>
  <dcterms:created xsi:type="dcterms:W3CDTF">2024-03-13T07:47:34Z</dcterms:created>
  <dcterms:modified xsi:type="dcterms:W3CDTF">2025-12-07T03:36:22Z</dcterms:modified>
</cp:coreProperties>
</file>